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557" r:id="rId3"/>
    <p:sldId id="257" r:id="rId4"/>
    <p:sldId id="259" r:id="rId5"/>
    <p:sldId id="490" r:id="rId6"/>
    <p:sldId id="491" r:id="rId7"/>
    <p:sldId id="492" r:id="rId8"/>
    <p:sldId id="493" r:id="rId9"/>
    <p:sldId id="494" r:id="rId10"/>
    <p:sldId id="495" r:id="rId11"/>
    <p:sldId id="529" r:id="rId12"/>
    <p:sldId id="531" r:id="rId13"/>
    <p:sldId id="559" r:id="rId14"/>
    <p:sldId id="537" r:id="rId15"/>
    <p:sldId id="538" r:id="rId16"/>
    <p:sldId id="539" r:id="rId17"/>
    <p:sldId id="540" r:id="rId18"/>
    <p:sldId id="541" r:id="rId19"/>
    <p:sldId id="542" r:id="rId20"/>
    <p:sldId id="544" r:id="rId21"/>
    <p:sldId id="546" r:id="rId22"/>
    <p:sldId id="547" r:id="rId23"/>
    <p:sldId id="549" r:id="rId24"/>
    <p:sldId id="548" r:id="rId25"/>
    <p:sldId id="550" r:id="rId26"/>
    <p:sldId id="551" r:id="rId27"/>
    <p:sldId id="552" r:id="rId28"/>
    <p:sldId id="307" r:id="rId29"/>
    <p:sldId id="553" r:id="rId30"/>
    <p:sldId id="554" r:id="rId31"/>
    <p:sldId id="527" r:id="rId32"/>
    <p:sldId id="528" r:id="rId33"/>
    <p:sldId id="558" r:id="rId34"/>
    <p:sldId id="555" r:id="rId35"/>
    <p:sldId id="556" r:id="rId36"/>
    <p:sldId id="533" r:id="rId37"/>
    <p:sldId id="535" r:id="rId38"/>
    <p:sldId id="534" r:id="rId39"/>
    <p:sldId id="53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FD8F4-1E9C-4C68-8AA9-BBFA26243BF4}" v="303" dt="2023-04-26T18:52:52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9" autoAdjust="0"/>
    <p:restoredTop sz="94660"/>
  </p:normalViewPr>
  <p:slideViewPr>
    <p:cSldViewPr snapToGrid="0">
      <p:cViewPr>
        <p:scale>
          <a:sx n="66" d="100"/>
          <a:sy n="66" d="100"/>
        </p:scale>
        <p:origin x="175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Gilbert" userId="2403ec6af305d8db" providerId="LiveId" clId="{A1AFD8F4-1E9C-4C68-8AA9-BBFA26243BF4}"/>
    <pc:docChg chg="undo custSel addSld delSld modSld sldOrd">
      <pc:chgData name="Neil Gilbert" userId="2403ec6af305d8db" providerId="LiveId" clId="{A1AFD8F4-1E9C-4C68-8AA9-BBFA26243BF4}" dt="2023-04-26T18:52:59.178" v="2600" actId="478"/>
      <pc:docMkLst>
        <pc:docMk/>
      </pc:docMkLst>
      <pc:sldChg chg="addSp delSp modSp mod">
        <pc:chgData name="Neil Gilbert" userId="2403ec6af305d8db" providerId="LiveId" clId="{A1AFD8F4-1E9C-4C68-8AA9-BBFA26243BF4}" dt="2023-04-20T18:38:35.249" v="1978" actId="1036"/>
        <pc:sldMkLst>
          <pc:docMk/>
          <pc:sldMk cId="3991234813" sldId="257"/>
        </pc:sldMkLst>
        <pc:spChg chg="del">
          <ac:chgData name="Neil Gilbert" userId="2403ec6af305d8db" providerId="LiveId" clId="{A1AFD8F4-1E9C-4C68-8AA9-BBFA26243BF4}" dt="2023-04-20T18:36:39.947" v="1938" actId="478"/>
          <ac:spMkLst>
            <pc:docMk/>
            <pc:sldMk cId="3991234813" sldId="257"/>
            <ac:spMk id="2" creationId="{81B5195D-3099-6E6F-E358-ED008C20C449}"/>
          </ac:spMkLst>
        </pc:spChg>
        <pc:spChg chg="mod">
          <ac:chgData name="Neil Gilbert" userId="2403ec6af305d8db" providerId="LiveId" clId="{A1AFD8F4-1E9C-4C68-8AA9-BBFA26243BF4}" dt="2023-04-20T18:38:35.249" v="1978" actId="1036"/>
          <ac:spMkLst>
            <pc:docMk/>
            <pc:sldMk cId="3991234813" sldId="257"/>
            <ac:spMk id="3" creationId="{76CDC046-ABF1-ED1F-2412-BBB458DF31BE}"/>
          </ac:spMkLst>
        </pc:spChg>
        <pc:spChg chg="add del mod">
          <ac:chgData name="Neil Gilbert" userId="2403ec6af305d8db" providerId="LiveId" clId="{A1AFD8F4-1E9C-4C68-8AA9-BBFA26243BF4}" dt="2023-04-20T18:36:42.975" v="1939" actId="478"/>
          <ac:spMkLst>
            <pc:docMk/>
            <pc:sldMk cId="3991234813" sldId="257"/>
            <ac:spMk id="5" creationId="{A8C29D1F-1641-137A-F9A0-ACECD1054C5E}"/>
          </ac:spMkLst>
        </pc:spChg>
      </pc:sldChg>
      <pc:sldChg chg="del">
        <pc:chgData name="Neil Gilbert" userId="2403ec6af305d8db" providerId="LiveId" clId="{A1AFD8F4-1E9C-4C68-8AA9-BBFA26243BF4}" dt="2023-04-25T17:25:08.675" v="2537" actId="47"/>
        <pc:sldMkLst>
          <pc:docMk/>
          <pc:sldMk cId="2795709742" sldId="258"/>
        </pc:sldMkLst>
      </pc:sldChg>
      <pc:sldChg chg="addSp delSp modSp mod modClrScheme chgLayout">
        <pc:chgData name="Neil Gilbert" userId="2403ec6af305d8db" providerId="LiveId" clId="{A1AFD8F4-1E9C-4C68-8AA9-BBFA26243BF4}" dt="2023-04-25T17:24:58.472" v="2536" actId="1076"/>
        <pc:sldMkLst>
          <pc:docMk/>
          <pc:sldMk cId="3631676418" sldId="259"/>
        </pc:sldMkLst>
        <pc:spChg chg="add del mod">
          <ac:chgData name="Neil Gilbert" userId="2403ec6af305d8db" providerId="LiveId" clId="{A1AFD8F4-1E9C-4C68-8AA9-BBFA26243BF4}" dt="2023-04-25T17:24:51.386" v="2535" actId="700"/>
          <ac:spMkLst>
            <pc:docMk/>
            <pc:sldMk cId="3631676418" sldId="259"/>
            <ac:spMk id="3" creationId="{F0A63598-996C-1470-1648-48C41FA88696}"/>
          </ac:spMkLst>
        </pc:spChg>
        <pc:spChg chg="del mod">
          <ac:chgData name="Neil Gilbert" userId="2403ec6af305d8db" providerId="LiveId" clId="{A1AFD8F4-1E9C-4C68-8AA9-BBFA26243BF4}" dt="2023-04-25T17:24:46.481" v="2534" actId="478"/>
          <ac:spMkLst>
            <pc:docMk/>
            <pc:sldMk cId="3631676418" sldId="259"/>
            <ac:spMk id="6" creationId="{DDF48497-A058-C019-B03A-123B3AAFE02A}"/>
          </ac:spMkLst>
        </pc:spChg>
        <pc:picChg chg="mod ord">
          <ac:chgData name="Neil Gilbert" userId="2403ec6af305d8db" providerId="LiveId" clId="{A1AFD8F4-1E9C-4C68-8AA9-BBFA26243BF4}" dt="2023-04-25T17:24:58.472" v="2536" actId="1076"/>
          <ac:picMkLst>
            <pc:docMk/>
            <pc:sldMk cId="3631676418" sldId="259"/>
            <ac:picMk id="5" creationId="{049960B1-0B3C-78F3-D149-CFE5CFA84CF4}"/>
          </ac:picMkLst>
        </pc:picChg>
      </pc:sldChg>
      <pc:sldChg chg="del">
        <pc:chgData name="Neil Gilbert" userId="2403ec6af305d8db" providerId="LiveId" clId="{A1AFD8F4-1E9C-4C68-8AA9-BBFA26243BF4}" dt="2023-04-25T17:25:08.675" v="2537" actId="47"/>
        <pc:sldMkLst>
          <pc:docMk/>
          <pc:sldMk cId="929288451" sldId="260"/>
        </pc:sldMkLst>
      </pc:sldChg>
      <pc:sldChg chg="addSp delSp modSp add mod ord">
        <pc:chgData name="Neil Gilbert" userId="2403ec6af305d8db" providerId="LiveId" clId="{A1AFD8F4-1E9C-4C68-8AA9-BBFA26243BF4}" dt="2023-04-25T17:25:56.676" v="2539"/>
        <pc:sldMkLst>
          <pc:docMk/>
          <pc:sldMk cId="3264905940" sldId="307"/>
        </pc:sldMkLst>
        <pc:spChg chg="del">
          <ac:chgData name="Neil Gilbert" userId="2403ec6af305d8db" providerId="LiveId" clId="{A1AFD8F4-1E9C-4C68-8AA9-BBFA26243BF4}" dt="2023-04-20T18:24:46.798" v="1646" actId="478"/>
          <ac:spMkLst>
            <pc:docMk/>
            <pc:sldMk cId="3264905940" sldId="307"/>
            <ac:spMk id="5" creationId="{00000000-0000-0000-0000-000000000000}"/>
          </ac:spMkLst>
        </pc:spChg>
        <pc:spChg chg="add del mod">
          <ac:chgData name="Neil Gilbert" userId="2403ec6af305d8db" providerId="LiveId" clId="{A1AFD8F4-1E9C-4C68-8AA9-BBFA26243BF4}" dt="2023-04-20T18:24:43.431" v="1645"/>
          <ac:spMkLst>
            <pc:docMk/>
            <pc:sldMk cId="3264905940" sldId="307"/>
            <ac:spMk id="8" creationId="{1278569C-69B5-10E5-3A74-8A4F7CFA255C}"/>
          </ac:spMkLst>
        </pc:spChg>
        <pc:spChg chg="del">
          <ac:chgData name="Neil Gilbert" userId="2403ec6af305d8db" providerId="LiveId" clId="{A1AFD8F4-1E9C-4C68-8AA9-BBFA26243BF4}" dt="2023-04-20T18:24:40.082" v="1643" actId="478"/>
          <ac:spMkLst>
            <pc:docMk/>
            <pc:sldMk cId="3264905940" sldId="307"/>
            <ac:spMk id="9" creationId="{00000000-0000-0000-0000-000000000000}"/>
          </ac:spMkLst>
        </pc:spChg>
        <pc:spChg chg="add mod">
          <ac:chgData name="Neil Gilbert" userId="2403ec6af305d8db" providerId="LiveId" clId="{A1AFD8F4-1E9C-4C68-8AA9-BBFA26243BF4}" dt="2023-04-20T18:24:53.767" v="1676" actId="20577"/>
          <ac:spMkLst>
            <pc:docMk/>
            <pc:sldMk cId="3264905940" sldId="307"/>
            <ac:spMk id="11" creationId="{8568F386-1ABD-FF6F-9CD5-2CB88D84CCCF}"/>
          </ac:spMkLst>
        </pc:spChg>
      </pc:sldChg>
      <pc:sldChg chg="ord">
        <pc:chgData name="Neil Gilbert" userId="2403ec6af305d8db" providerId="LiveId" clId="{A1AFD8F4-1E9C-4C68-8AA9-BBFA26243BF4}" dt="2023-04-19T18:44:22.247" v="60"/>
        <pc:sldMkLst>
          <pc:docMk/>
          <pc:sldMk cId="4150694851" sldId="490"/>
        </pc:sldMkLst>
      </pc:sldChg>
      <pc:sldChg chg="addSp delSp modSp new mod ord modClrScheme chgLayout">
        <pc:chgData name="Neil Gilbert" userId="2403ec6af305d8db" providerId="LiveId" clId="{A1AFD8F4-1E9C-4C68-8AA9-BBFA26243BF4}" dt="2023-04-19T19:03:06.155" v="191" actId="255"/>
        <pc:sldMkLst>
          <pc:docMk/>
          <pc:sldMk cId="3613995041" sldId="491"/>
        </pc:sldMkLst>
        <pc:spChg chg="add mod ord">
          <ac:chgData name="Neil Gilbert" userId="2403ec6af305d8db" providerId="LiveId" clId="{A1AFD8F4-1E9C-4C68-8AA9-BBFA26243BF4}" dt="2023-04-19T19:03:06.155" v="191" actId="255"/>
          <ac:spMkLst>
            <pc:docMk/>
            <pc:sldMk cId="3613995041" sldId="491"/>
            <ac:spMk id="2" creationId="{2A361699-FA5C-77A1-942F-7AEFCB1713DA}"/>
          </ac:spMkLst>
        </pc:spChg>
        <pc:spChg chg="add del mod ord">
          <ac:chgData name="Neil Gilbert" userId="2403ec6af305d8db" providerId="LiveId" clId="{A1AFD8F4-1E9C-4C68-8AA9-BBFA26243BF4}" dt="2023-04-19T19:02:56.049" v="188" actId="478"/>
          <ac:spMkLst>
            <pc:docMk/>
            <pc:sldMk cId="3613995041" sldId="491"/>
            <ac:spMk id="3" creationId="{83C03FFB-784E-5C80-F9C5-6BE8D945D099}"/>
          </ac:spMkLst>
        </pc:spChg>
        <pc:spChg chg="add del mod">
          <ac:chgData name="Neil Gilbert" userId="2403ec6af305d8db" providerId="LiveId" clId="{A1AFD8F4-1E9C-4C68-8AA9-BBFA26243BF4}" dt="2023-04-19T19:02:57.618" v="189" actId="478"/>
          <ac:spMkLst>
            <pc:docMk/>
            <pc:sldMk cId="3613995041" sldId="491"/>
            <ac:spMk id="5" creationId="{B937AC0F-DF8C-E28E-83C8-F411669E34C0}"/>
          </ac:spMkLst>
        </pc:spChg>
      </pc:sldChg>
      <pc:sldChg chg="addSp delSp modSp new mod modClrScheme chgLayout">
        <pc:chgData name="Neil Gilbert" userId="2403ec6af305d8db" providerId="LiveId" clId="{A1AFD8F4-1E9C-4C68-8AA9-BBFA26243BF4}" dt="2023-04-19T18:56:15.635" v="175" actId="14100"/>
        <pc:sldMkLst>
          <pc:docMk/>
          <pc:sldMk cId="2206674984" sldId="492"/>
        </pc:sldMkLst>
        <pc:spChg chg="del mod ord">
          <ac:chgData name="Neil Gilbert" userId="2403ec6af305d8db" providerId="LiveId" clId="{A1AFD8F4-1E9C-4C68-8AA9-BBFA26243BF4}" dt="2023-04-19T18:51:36.213" v="62" actId="700"/>
          <ac:spMkLst>
            <pc:docMk/>
            <pc:sldMk cId="2206674984" sldId="492"/>
            <ac:spMk id="2" creationId="{598983D8-9DB1-45B3-FDB3-667D19296E19}"/>
          </ac:spMkLst>
        </pc:spChg>
        <pc:spChg chg="del">
          <ac:chgData name="Neil Gilbert" userId="2403ec6af305d8db" providerId="LiveId" clId="{A1AFD8F4-1E9C-4C68-8AA9-BBFA26243BF4}" dt="2023-04-19T18:51:36.213" v="62" actId="700"/>
          <ac:spMkLst>
            <pc:docMk/>
            <pc:sldMk cId="2206674984" sldId="492"/>
            <ac:spMk id="3" creationId="{CCF7C6F9-BE24-ED01-95B6-786FE1820BAB}"/>
          </ac:spMkLst>
        </pc:spChg>
        <pc:spChg chg="add mod ord">
          <ac:chgData name="Neil Gilbert" userId="2403ec6af305d8db" providerId="LiveId" clId="{A1AFD8F4-1E9C-4C68-8AA9-BBFA26243BF4}" dt="2023-04-19T18:51:36.213" v="62" actId="700"/>
          <ac:spMkLst>
            <pc:docMk/>
            <pc:sldMk cId="2206674984" sldId="492"/>
            <ac:spMk id="4" creationId="{87E7F53C-184E-9DEE-F5CE-35EE7535D936}"/>
          </ac:spMkLst>
        </pc:spChg>
        <pc:spChg chg="add mod">
          <ac:chgData name="Neil Gilbert" userId="2403ec6af305d8db" providerId="LiveId" clId="{A1AFD8F4-1E9C-4C68-8AA9-BBFA26243BF4}" dt="2023-04-19T18:56:15.635" v="175" actId="14100"/>
          <ac:spMkLst>
            <pc:docMk/>
            <pc:sldMk cId="2206674984" sldId="492"/>
            <ac:spMk id="5" creationId="{C699CD05-A8ED-6876-5B9F-294604EB49E0}"/>
          </ac:spMkLst>
        </pc:spChg>
        <pc:picChg chg="add del">
          <ac:chgData name="Neil Gilbert" userId="2403ec6af305d8db" providerId="LiveId" clId="{A1AFD8F4-1E9C-4C68-8AA9-BBFA26243BF4}" dt="2023-04-19T18:52:30.384" v="64" actId="478"/>
          <ac:picMkLst>
            <pc:docMk/>
            <pc:sldMk cId="2206674984" sldId="492"/>
            <ac:picMk id="1026" creationId="{EEC3905F-749A-3454-D381-846E5B19E9E1}"/>
          </ac:picMkLst>
        </pc:picChg>
        <pc:picChg chg="add mod">
          <ac:chgData name="Neil Gilbert" userId="2403ec6af305d8db" providerId="LiveId" clId="{A1AFD8F4-1E9C-4C68-8AA9-BBFA26243BF4}" dt="2023-04-19T18:53:48.325" v="76" actId="1076"/>
          <ac:picMkLst>
            <pc:docMk/>
            <pc:sldMk cId="2206674984" sldId="492"/>
            <ac:picMk id="1028" creationId="{140C9994-02D7-D6CA-4D79-44013B6A0CB9}"/>
          </ac:picMkLst>
        </pc:picChg>
      </pc:sldChg>
      <pc:sldChg chg="addSp modSp new">
        <pc:chgData name="Neil Gilbert" userId="2403ec6af305d8db" providerId="LiveId" clId="{A1AFD8F4-1E9C-4C68-8AA9-BBFA26243BF4}" dt="2023-04-19T18:59:15.003" v="177"/>
        <pc:sldMkLst>
          <pc:docMk/>
          <pc:sldMk cId="1078322037" sldId="493"/>
        </pc:sldMkLst>
        <pc:picChg chg="add mod">
          <ac:chgData name="Neil Gilbert" userId="2403ec6af305d8db" providerId="LiveId" clId="{A1AFD8F4-1E9C-4C68-8AA9-BBFA26243BF4}" dt="2023-04-19T18:59:15.003" v="177"/>
          <ac:picMkLst>
            <pc:docMk/>
            <pc:sldMk cId="1078322037" sldId="493"/>
            <ac:picMk id="3" creationId="{3CD34C06-0BCD-66D1-8EB5-8585E7107EA0}"/>
          </ac:picMkLst>
        </pc:picChg>
      </pc:sldChg>
      <pc:sldChg chg="addSp modSp new mod">
        <pc:chgData name="Neil Gilbert" userId="2403ec6af305d8db" providerId="LiveId" clId="{A1AFD8F4-1E9C-4C68-8AA9-BBFA26243BF4}" dt="2023-04-19T19:02:20.926" v="186" actId="732"/>
        <pc:sldMkLst>
          <pc:docMk/>
          <pc:sldMk cId="1002777316" sldId="494"/>
        </pc:sldMkLst>
        <pc:picChg chg="add mod modCrop">
          <ac:chgData name="Neil Gilbert" userId="2403ec6af305d8db" providerId="LiveId" clId="{A1AFD8F4-1E9C-4C68-8AA9-BBFA26243BF4}" dt="2023-04-19T19:02:20.926" v="186" actId="732"/>
          <ac:picMkLst>
            <pc:docMk/>
            <pc:sldMk cId="1002777316" sldId="494"/>
            <ac:picMk id="4" creationId="{B4BB9B69-1752-7C37-7560-CD40C58B4ADA}"/>
          </ac:picMkLst>
        </pc:picChg>
      </pc:sldChg>
      <pc:sldChg chg="addSp modSp new mod">
        <pc:chgData name="Neil Gilbert" userId="2403ec6af305d8db" providerId="LiveId" clId="{A1AFD8F4-1E9C-4C68-8AA9-BBFA26243BF4}" dt="2023-04-19T19:14:55.419" v="361" actId="1035"/>
        <pc:sldMkLst>
          <pc:docMk/>
          <pc:sldMk cId="1018389512" sldId="495"/>
        </pc:sldMkLst>
        <pc:spChg chg="mod">
          <ac:chgData name="Neil Gilbert" userId="2403ec6af305d8db" providerId="LiveId" clId="{A1AFD8F4-1E9C-4C68-8AA9-BBFA26243BF4}" dt="2023-04-19T19:11:28.934" v="229" actId="20577"/>
          <ac:spMkLst>
            <pc:docMk/>
            <pc:sldMk cId="1018389512" sldId="495"/>
            <ac:spMk id="2" creationId="{3D345828-D9F8-546B-C7D8-B56E2F9C06BE}"/>
          </ac:spMkLst>
        </pc:spChg>
        <pc:spChg chg="add mod">
          <ac:chgData name="Neil Gilbert" userId="2403ec6af305d8db" providerId="LiveId" clId="{A1AFD8F4-1E9C-4C68-8AA9-BBFA26243BF4}" dt="2023-04-19T19:14:55.419" v="361" actId="1035"/>
          <ac:spMkLst>
            <pc:docMk/>
            <pc:sldMk cId="1018389512" sldId="495"/>
            <ac:spMk id="4" creationId="{4D88E747-9F77-4632-0564-6C782709AE6B}"/>
          </ac:spMkLst>
        </pc:spChg>
        <pc:graphicFrameChg chg="add mod modGraphic">
          <ac:chgData name="Neil Gilbert" userId="2403ec6af305d8db" providerId="LiveId" clId="{A1AFD8F4-1E9C-4C68-8AA9-BBFA26243BF4}" dt="2023-04-19T19:14:55.419" v="361" actId="1035"/>
          <ac:graphicFrameMkLst>
            <pc:docMk/>
            <pc:sldMk cId="1018389512" sldId="495"/>
            <ac:graphicFrameMk id="3" creationId="{AB1626D8-910B-33CF-D60A-942D62FCFD81}"/>
          </ac:graphicFrameMkLst>
        </pc:graphicFrameChg>
      </pc:sldChg>
      <pc:sldChg chg="modSp add del mod">
        <pc:chgData name="Neil Gilbert" userId="2403ec6af305d8db" providerId="LiveId" clId="{A1AFD8F4-1E9C-4C68-8AA9-BBFA26243BF4}" dt="2023-04-20T17:19:27.526" v="1479" actId="47"/>
        <pc:sldMkLst>
          <pc:docMk/>
          <pc:sldMk cId="926882710" sldId="512"/>
        </pc:sldMkLst>
        <pc:spChg chg="mod">
          <ac:chgData name="Neil Gilbert" userId="2403ec6af305d8db" providerId="LiveId" clId="{A1AFD8F4-1E9C-4C68-8AA9-BBFA26243BF4}" dt="2023-04-20T17:16:37.630" v="1425" actId="207"/>
          <ac:spMkLst>
            <pc:docMk/>
            <pc:sldMk cId="926882710" sldId="512"/>
            <ac:spMk id="2" creationId="{D86BF797-F4DC-8783-579B-4F1E0C851D47}"/>
          </ac:spMkLst>
        </pc:spChg>
      </pc:sldChg>
      <pc:sldChg chg="add del ord">
        <pc:chgData name="Neil Gilbert" userId="2403ec6af305d8db" providerId="LiveId" clId="{A1AFD8F4-1E9C-4C68-8AA9-BBFA26243BF4}" dt="2023-04-25T17:26:23.354" v="2542" actId="47"/>
        <pc:sldMkLst>
          <pc:docMk/>
          <pc:sldMk cId="4039321830" sldId="523"/>
        </pc:sldMkLst>
      </pc:sldChg>
      <pc:sldChg chg="add">
        <pc:chgData name="Neil Gilbert" userId="2403ec6af305d8db" providerId="LiveId" clId="{A1AFD8F4-1E9C-4C68-8AA9-BBFA26243BF4}" dt="2023-04-20T18:31:27.566" v="1842"/>
        <pc:sldMkLst>
          <pc:docMk/>
          <pc:sldMk cId="154216796" sldId="527"/>
        </pc:sldMkLst>
      </pc:sldChg>
      <pc:sldChg chg="delSp modSp add mod">
        <pc:chgData name="Neil Gilbert" userId="2403ec6af305d8db" providerId="LiveId" clId="{A1AFD8F4-1E9C-4C68-8AA9-BBFA26243BF4}" dt="2023-04-20T18:32:27.055" v="1876" actId="1076"/>
        <pc:sldMkLst>
          <pc:docMk/>
          <pc:sldMk cId="1212332882" sldId="528"/>
        </pc:sldMkLst>
        <pc:spChg chg="del mod">
          <ac:chgData name="Neil Gilbert" userId="2403ec6af305d8db" providerId="LiveId" clId="{A1AFD8F4-1E9C-4C68-8AA9-BBFA26243BF4}" dt="2023-04-20T18:32:23.427" v="1875" actId="478"/>
          <ac:spMkLst>
            <pc:docMk/>
            <pc:sldMk cId="1212332882" sldId="528"/>
            <ac:spMk id="2" creationId="{5A1F777F-FC6F-6752-1CDD-D6AA2EBE99A4}"/>
          </ac:spMkLst>
        </pc:spChg>
        <pc:picChg chg="mod modCrop">
          <ac:chgData name="Neil Gilbert" userId="2403ec6af305d8db" providerId="LiveId" clId="{A1AFD8F4-1E9C-4C68-8AA9-BBFA26243BF4}" dt="2023-04-20T18:32:27.055" v="1876" actId="1076"/>
          <ac:picMkLst>
            <pc:docMk/>
            <pc:sldMk cId="1212332882" sldId="528"/>
            <ac:picMk id="4" creationId="{2328055C-A4EA-C231-BF2F-05332A9181B0}"/>
          </ac:picMkLst>
        </pc:picChg>
      </pc:sldChg>
      <pc:sldChg chg="addSp modSp add mod">
        <pc:chgData name="Neil Gilbert" userId="2403ec6af305d8db" providerId="LiveId" clId="{A1AFD8F4-1E9C-4C68-8AA9-BBFA26243BF4}" dt="2023-04-19T19:18:29.628" v="419" actId="20577"/>
        <pc:sldMkLst>
          <pc:docMk/>
          <pc:sldMk cId="2545624044" sldId="529"/>
        </pc:sldMkLst>
        <pc:spChg chg="add mod">
          <ac:chgData name="Neil Gilbert" userId="2403ec6af305d8db" providerId="LiveId" clId="{A1AFD8F4-1E9C-4C68-8AA9-BBFA26243BF4}" dt="2023-04-19T19:18:29.628" v="419" actId="20577"/>
          <ac:spMkLst>
            <pc:docMk/>
            <pc:sldMk cId="2545624044" sldId="529"/>
            <ac:spMk id="2" creationId="{9C7CD712-837E-B258-1638-2F1D2076133F}"/>
          </ac:spMkLst>
        </pc:spChg>
        <pc:spChg chg="mod">
          <ac:chgData name="Neil Gilbert" userId="2403ec6af305d8db" providerId="LiveId" clId="{A1AFD8F4-1E9C-4C68-8AA9-BBFA26243BF4}" dt="2023-04-19T19:18:03.012" v="395" actId="20577"/>
          <ac:spMkLst>
            <pc:docMk/>
            <pc:sldMk cId="2545624044" sldId="529"/>
            <ac:spMk id="17" creationId="{EA67F793-6F81-6551-7D8C-EB3BB6A37ADA}"/>
          </ac:spMkLst>
        </pc:spChg>
        <pc:picChg chg="mod">
          <ac:chgData name="Neil Gilbert" userId="2403ec6af305d8db" providerId="LiveId" clId="{A1AFD8F4-1E9C-4C68-8AA9-BBFA26243BF4}" dt="2023-04-19T19:18:17.353" v="398" actId="1076"/>
          <ac:picMkLst>
            <pc:docMk/>
            <pc:sldMk cId="2545624044" sldId="529"/>
            <ac:picMk id="3078" creationId="{61ECBD04-84E1-6CF5-5078-00C79051E1AB}"/>
          </ac:picMkLst>
        </pc:picChg>
      </pc:sldChg>
      <pc:sldChg chg="addSp delSp modSp add del mod">
        <pc:chgData name="Neil Gilbert" userId="2403ec6af305d8db" providerId="LiveId" clId="{A1AFD8F4-1E9C-4C68-8AA9-BBFA26243BF4}" dt="2023-04-19T20:32:26.647" v="485" actId="47"/>
        <pc:sldMkLst>
          <pc:docMk/>
          <pc:sldMk cId="3856943026" sldId="530"/>
        </pc:sldMkLst>
        <pc:spChg chg="mod">
          <ac:chgData name="Neil Gilbert" userId="2403ec6af305d8db" providerId="LiveId" clId="{A1AFD8F4-1E9C-4C68-8AA9-BBFA26243BF4}" dt="2023-04-19T20:29:43.265" v="479" actId="6549"/>
          <ac:spMkLst>
            <pc:docMk/>
            <pc:sldMk cId="3856943026" sldId="530"/>
            <ac:spMk id="2" creationId="{2A361699-FA5C-77A1-942F-7AEFCB1713DA}"/>
          </ac:spMkLst>
        </pc:spChg>
        <pc:picChg chg="add del mod ord">
          <ac:chgData name="Neil Gilbert" userId="2403ec6af305d8db" providerId="LiveId" clId="{A1AFD8F4-1E9C-4C68-8AA9-BBFA26243BF4}" dt="2023-04-19T20:29:45.854" v="480" actId="478"/>
          <ac:picMkLst>
            <pc:docMk/>
            <pc:sldMk cId="3856943026" sldId="530"/>
            <ac:picMk id="3" creationId="{19F88B53-AC10-95CC-C390-562CDD769046}"/>
          </ac:picMkLst>
        </pc:picChg>
      </pc:sldChg>
      <pc:sldChg chg="addSp delSp modSp new mod modClrScheme chgLayout">
        <pc:chgData name="Neil Gilbert" userId="2403ec6af305d8db" providerId="LiveId" clId="{A1AFD8F4-1E9C-4C68-8AA9-BBFA26243BF4}" dt="2023-04-26T18:52:59.178" v="2600" actId="478"/>
        <pc:sldMkLst>
          <pc:docMk/>
          <pc:sldMk cId="891635355" sldId="531"/>
        </pc:sldMkLst>
        <pc:spChg chg="del">
          <ac:chgData name="Neil Gilbert" userId="2403ec6af305d8db" providerId="LiveId" clId="{A1AFD8F4-1E9C-4C68-8AA9-BBFA26243BF4}" dt="2023-04-19T20:27:27.859" v="438" actId="700"/>
          <ac:spMkLst>
            <pc:docMk/>
            <pc:sldMk cId="891635355" sldId="531"/>
            <ac:spMk id="2" creationId="{3185442E-B153-5ECC-2243-3D770B3217DE}"/>
          </ac:spMkLst>
        </pc:spChg>
        <pc:spChg chg="del">
          <ac:chgData name="Neil Gilbert" userId="2403ec6af305d8db" providerId="LiveId" clId="{A1AFD8F4-1E9C-4C68-8AA9-BBFA26243BF4}" dt="2023-04-19T20:27:27.859" v="438" actId="700"/>
          <ac:spMkLst>
            <pc:docMk/>
            <pc:sldMk cId="891635355" sldId="531"/>
            <ac:spMk id="3" creationId="{28AB3AFC-8BBE-42B7-5BDD-F5C10EFFF3B9}"/>
          </ac:spMkLst>
        </pc:spChg>
        <pc:spChg chg="add del mod">
          <ac:chgData name="Neil Gilbert" userId="2403ec6af305d8db" providerId="LiveId" clId="{A1AFD8F4-1E9C-4C68-8AA9-BBFA26243BF4}" dt="2023-04-26T18:52:59.178" v="2600" actId="478"/>
          <ac:spMkLst>
            <pc:docMk/>
            <pc:sldMk cId="891635355" sldId="531"/>
            <ac:spMk id="6" creationId="{D626B0FB-ADEB-AD2E-4E75-D1A536259170}"/>
          </ac:spMkLst>
        </pc:spChg>
        <pc:spChg chg="add mod">
          <ac:chgData name="Neil Gilbert" userId="2403ec6af305d8db" providerId="LiveId" clId="{A1AFD8F4-1E9C-4C68-8AA9-BBFA26243BF4}" dt="2023-04-19T20:32:17.355" v="484" actId="1076"/>
          <ac:spMkLst>
            <pc:docMk/>
            <pc:sldMk cId="891635355" sldId="531"/>
            <ac:spMk id="7" creationId="{30CAAC15-A077-DF4D-D305-91EF45BEEA2B}"/>
          </ac:spMkLst>
        </pc:spChg>
        <pc:picChg chg="add del mod modCrop">
          <ac:chgData name="Neil Gilbert" userId="2403ec6af305d8db" providerId="LiveId" clId="{A1AFD8F4-1E9C-4C68-8AA9-BBFA26243BF4}" dt="2023-04-26T18:52:55.947" v="2599" actId="478"/>
          <ac:picMkLst>
            <pc:docMk/>
            <pc:sldMk cId="891635355" sldId="531"/>
            <ac:picMk id="5" creationId="{04CA8560-8740-4BD2-CDB7-B5F22DD60B6C}"/>
          </ac:picMkLst>
        </pc:picChg>
      </pc:sldChg>
      <pc:sldChg chg="addSp modSp new del mod">
        <pc:chgData name="Neil Gilbert" userId="2403ec6af305d8db" providerId="LiveId" clId="{A1AFD8F4-1E9C-4C68-8AA9-BBFA26243BF4}" dt="2023-04-25T17:23:42.500" v="2533" actId="2696"/>
        <pc:sldMkLst>
          <pc:docMk/>
          <pc:sldMk cId="4242602592" sldId="532"/>
        </pc:sldMkLst>
        <pc:spChg chg="add mod">
          <ac:chgData name="Neil Gilbert" userId="2403ec6af305d8db" providerId="LiveId" clId="{A1AFD8F4-1E9C-4C68-8AA9-BBFA26243BF4}" dt="2023-04-20T16:33:52.582" v="833" actId="20577"/>
          <ac:spMkLst>
            <pc:docMk/>
            <pc:sldMk cId="4242602592" sldId="532"/>
            <ac:spMk id="2" creationId="{0791029E-6452-42B7-95FE-B6250918CDA0}"/>
          </ac:spMkLst>
        </pc:spChg>
        <pc:picChg chg="add mod">
          <ac:chgData name="Neil Gilbert" userId="2403ec6af305d8db" providerId="LiveId" clId="{A1AFD8F4-1E9C-4C68-8AA9-BBFA26243BF4}" dt="2023-04-20T16:33:36.558" v="810" actId="1035"/>
          <ac:picMkLst>
            <pc:docMk/>
            <pc:sldMk cId="4242602592" sldId="532"/>
            <ac:picMk id="1026" creationId="{3E0E4001-3AE4-5FF8-2571-9B9D7FC7D675}"/>
          </ac:picMkLst>
        </pc:picChg>
      </pc:sldChg>
      <pc:sldChg chg="addSp modSp new mod modClrScheme chgLayout">
        <pc:chgData name="Neil Gilbert" userId="2403ec6af305d8db" providerId="LiveId" clId="{A1AFD8F4-1E9C-4C68-8AA9-BBFA26243BF4}" dt="2023-04-20T18:54:33.651" v="2160" actId="1076"/>
        <pc:sldMkLst>
          <pc:docMk/>
          <pc:sldMk cId="245899069" sldId="533"/>
        </pc:sldMkLst>
        <pc:spChg chg="add mod">
          <ac:chgData name="Neil Gilbert" userId="2403ec6af305d8db" providerId="LiveId" clId="{A1AFD8F4-1E9C-4C68-8AA9-BBFA26243BF4}" dt="2023-04-19T20:48:31.586" v="577" actId="122"/>
          <ac:spMkLst>
            <pc:docMk/>
            <pc:sldMk cId="245899069" sldId="533"/>
            <ac:spMk id="2" creationId="{94A3D90F-7507-963F-5169-B2B500C44928}"/>
          </ac:spMkLst>
        </pc:spChg>
        <pc:picChg chg="add mod modCrop">
          <ac:chgData name="Neil Gilbert" userId="2403ec6af305d8db" providerId="LiveId" clId="{A1AFD8F4-1E9C-4C68-8AA9-BBFA26243BF4}" dt="2023-04-20T18:54:00.276" v="2154" actId="1076"/>
          <ac:picMkLst>
            <pc:docMk/>
            <pc:sldMk cId="245899069" sldId="533"/>
            <ac:picMk id="4" creationId="{34FDF9B2-CFA8-32A0-BBCE-35CA64318205}"/>
          </ac:picMkLst>
        </pc:picChg>
        <pc:picChg chg="add mod modCrop">
          <ac:chgData name="Neil Gilbert" userId="2403ec6af305d8db" providerId="LiveId" clId="{A1AFD8F4-1E9C-4C68-8AA9-BBFA26243BF4}" dt="2023-04-20T18:54:33.651" v="2160" actId="1076"/>
          <ac:picMkLst>
            <pc:docMk/>
            <pc:sldMk cId="245899069" sldId="533"/>
            <ac:picMk id="6" creationId="{BAD411DF-79E8-6F70-9660-1BAB7D4C5391}"/>
          </ac:picMkLst>
        </pc:picChg>
      </pc:sldChg>
      <pc:sldChg chg="addSp delSp modSp add mod">
        <pc:chgData name="Neil Gilbert" userId="2403ec6af305d8db" providerId="LiveId" clId="{A1AFD8F4-1E9C-4C68-8AA9-BBFA26243BF4}" dt="2023-04-20T20:10:48.919" v="2209" actId="1076"/>
        <pc:sldMkLst>
          <pc:docMk/>
          <pc:sldMk cId="1413045335" sldId="534"/>
        </pc:sldMkLst>
        <pc:spChg chg="mod">
          <ac:chgData name="Neil Gilbert" userId="2403ec6af305d8db" providerId="LiveId" clId="{A1AFD8F4-1E9C-4C68-8AA9-BBFA26243BF4}" dt="2023-04-20T20:07:42.725" v="2191" actId="20577"/>
          <ac:spMkLst>
            <pc:docMk/>
            <pc:sldMk cId="1413045335" sldId="534"/>
            <ac:spMk id="2" creationId="{94A3D90F-7507-963F-5169-B2B500C44928}"/>
          </ac:spMkLst>
        </pc:spChg>
        <pc:picChg chg="add del">
          <ac:chgData name="Neil Gilbert" userId="2403ec6af305d8db" providerId="LiveId" clId="{A1AFD8F4-1E9C-4C68-8AA9-BBFA26243BF4}" dt="2023-04-20T20:09:10.941" v="2193" actId="478"/>
          <ac:picMkLst>
            <pc:docMk/>
            <pc:sldMk cId="1413045335" sldId="534"/>
            <ac:picMk id="4" creationId="{26802BB1-50AD-494E-908D-995A3EA114BA}"/>
          </ac:picMkLst>
        </pc:picChg>
        <pc:picChg chg="add mod">
          <ac:chgData name="Neil Gilbert" userId="2403ec6af305d8db" providerId="LiveId" clId="{A1AFD8F4-1E9C-4C68-8AA9-BBFA26243BF4}" dt="2023-04-20T20:09:59.081" v="2201" actId="1076"/>
          <ac:picMkLst>
            <pc:docMk/>
            <pc:sldMk cId="1413045335" sldId="534"/>
            <ac:picMk id="6" creationId="{B5DE895A-95BE-31C5-2809-E512A99A1B80}"/>
          </ac:picMkLst>
        </pc:picChg>
        <pc:picChg chg="add mod">
          <ac:chgData name="Neil Gilbert" userId="2403ec6af305d8db" providerId="LiveId" clId="{A1AFD8F4-1E9C-4C68-8AA9-BBFA26243BF4}" dt="2023-04-20T20:10:48.919" v="2209" actId="1076"/>
          <ac:picMkLst>
            <pc:docMk/>
            <pc:sldMk cId="1413045335" sldId="534"/>
            <ac:picMk id="8" creationId="{022E6325-0146-4A41-7BD9-A503898E1CE8}"/>
          </ac:picMkLst>
        </pc:picChg>
        <pc:picChg chg="add mod">
          <ac:chgData name="Neil Gilbert" userId="2403ec6af305d8db" providerId="LiveId" clId="{A1AFD8F4-1E9C-4C68-8AA9-BBFA26243BF4}" dt="2023-04-20T20:10:42.940" v="2208" actId="1076"/>
          <ac:picMkLst>
            <pc:docMk/>
            <pc:sldMk cId="1413045335" sldId="534"/>
            <ac:picMk id="10" creationId="{7B44AF82-1118-66F2-0477-0F06D2B4B429}"/>
          </ac:picMkLst>
        </pc:picChg>
      </pc:sldChg>
      <pc:sldChg chg="addSp delSp modSp new mod ord">
        <pc:chgData name="Neil Gilbert" userId="2403ec6af305d8db" providerId="LiveId" clId="{A1AFD8F4-1E9C-4C68-8AA9-BBFA26243BF4}" dt="2023-04-20T20:07:33.518" v="2189"/>
        <pc:sldMkLst>
          <pc:docMk/>
          <pc:sldMk cId="3961419475" sldId="535"/>
        </pc:sldMkLst>
        <pc:spChg chg="mod">
          <ac:chgData name="Neil Gilbert" userId="2403ec6af305d8db" providerId="LiveId" clId="{A1AFD8F4-1E9C-4C68-8AA9-BBFA26243BF4}" dt="2023-04-20T20:07:27.694" v="2188" actId="20577"/>
          <ac:spMkLst>
            <pc:docMk/>
            <pc:sldMk cId="3961419475" sldId="535"/>
            <ac:spMk id="2" creationId="{5052A757-BF99-3016-4830-5AA5E3350C5F}"/>
          </ac:spMkLst>
        </pc:spChg>
        <pc:picChg chg="add del mod">
          <ac:chgData name="Neil Gilbert" userId="2403ec6af305d8db" providerId="LiveId" clId="{A1AFD8F4-1E9C-4C68-8AA9-BBFA26243BF4}" dt="2023-04-20T20:07:08.556" v="2180" actId="478"/>
          <ac:picMkLst>
            <pc:docMk/>
            <pc:sldMk cId="3961419475" sldId="535"/>
            <ac:picMk id="4" creationId="{6AD58081-A788-0F85-EB12-0D4C9FAE5E4E}"/>
          </ac:picMkLst>
        </pc:picChg>
        <pc:picChg chg="add mod">
          <ac:chgData name="Neil Gilbert" userId="2403ec6af305d8db" providerId="LiveId" clId="{A1AFD8F4-1E9C-4C68-8AA9-BBFA26243BF4}" dt="2023-04-20T20:07:33.518" v="2189"/>
          <ac:picMkLst>
            <pc:docMk/>
            <pc:sldMk cId="3961419475" sldId="535"/>
            <ac:picMk id="6" creationId="{CF60AB72-4A6C-9229-302C-7C053D870EAB}"/>
          </ac:picMkLst>
        </pc:picChg>
      </pc:sldChg>
      <pc:sldChg chg="addSp delSp modSp add mod">
        <pc:chgData name="Neil Gilbert" userId="2403ec6af305d8db" providerId="LiveId" clId="{A1AFD8F4-1E9C-4C68-8AA9-BBFA26243BF4}" dt="2023-04-20T19:27:37.252" v="2174" actId="1076"/>
        <pc:sldMkLst>
          <pc:docMk/>
          <pc:sldMk cId="4182715353" sldId="536"/>
        </pc:sldMkLst>
        <pc:spChg chg="mod">
          <ac:chgData name="Neil Gilbert" userId="2403ec6af305d8db" providerId="LiveId" clId="{A1AFD8F4-1E9C-4C68-8AA9-BBFA26243BF4}" dt="2023-04-20T19:27:35.900" v="2173" actId="1076"/>
          <ac:spMkLst>
            <pc:docMk/>
            <pc:sldMk cId="4182715353" sldId="536"/>
            <ac:spMk id="2" creationId="{5052A757-BF99-3016-4830-5AA5E3350C5F}"/>
          </ac:spMkLst>
        </pc:spChg>
        <pc:picChg chg="add del">
          <ac:chgData name="Neil Gilbert" userId="2403ec6af305d8db" providerId="LiveId" clId="{A1AFD8F4-1E9C-4C68-8AA9-BBFA26243BF4}" dt="2023-04-20T19:27:12.297" v="2162" actId="22"/>
          <ac:picMkLst>
            <pc:docMk/>
            <pc:sldMk cId="4182715353" sldId="536"/>
            <ac:picMk id="4" creationId="{F653EDF7-DBF9-D782-C83D-73F1094274FC}"/>
          </ac:picMkLst>
        </pc:picChg>
        <pc:picChg chg="add mod">
          <ac:chgData name="Neil Gilbert" userId="2403ec6af305d8db" providerId="LiveId" clId="{A1AFD8F4-1E9C-4C68-8AA9-BBFA26243BF4}" dt="2023-04-20T19:27:37.252" v="2174" actId="1076"/>
          <ac:picMkLst>
            <pc:docMk/>
            <pc:sldMk cId="4182715353" sldId="536"/>
            <ac:picMk id="5" creationId="{DB3A3B37-F4D5-DB62-086B-CB3C1AD87D7D}"/>
          </ac:picMkLst>
        </pc:picChg>
      </pc:sldChg>
      <pc:sldChg chg="addSp delSp modSp new mod">
        <pc:chgData name="Neil Gilbert" userId="2403ec6af305d8db" providerId="LiveId" clId="{A1AFD8F4-1E9C-4C68-8AA9-BBFA26243BF4}" dt="2023-04-20T16:39:10.286" v="1061" actId="20577"/>
        <pc:sldMkLst>
          <pc:docMk/>
          <pc:sldMk cId="492084198" sldId="537"/>
        </pc:sldMkLst>
        <pc:spChg chg="add mod">
          <ac:chgData name="Neil Gilbert" userId="2403ec6af305d8db" providerId="LiveId" clId="{A1AFD8F4-1E9C-4C68-8AA9-BBFA26243BF4}" dt="2023-04-20T16:35:29.424" v="840" actId="20577"/>
          <ac:spMkLst>
            <pc:docMk/>
            <pc:sldMk cId="492084198" sldId="537"/>
            <ac:spMk id="2" creationId="{0F69E9E8-16D7-3E7C-7CAA-02C7663CE87E}"/>
          </ac:spMkLst>
        </pc:spChg>
        <pc:spChg chg="add del">
          <ac:chgData name="Neil Gilbert" userId="2403ec6af305d8db" providerId="LiveId" clId="{A1AFD8F4-1E9C-4C68-8AA9-BBFA26243BF4}" dt="2023-04-20T16:37:22.392" v="842" actId="478"/>
          <ac:spMkLst>
            <pc:docMk/>
            <pc:sldMk cId="492084198" sldId="537"/>
            <ac:spMk id="3" creationId="{9458D0FD-8ED8-8220-7C1F-BCC92DB972A0}"/>
          </ac:spMkLst>
        </pc:spChg>
        <pc:spChg chg="add mod">
          <ac:chgData name="Neil Gilbert" userId="2403ec6af305d8db" providerId="LiveId" clId="{A1AFD8F4-1E9C-4C68-8AA9-BBFA26243BF4}" dt="2023-04-20T16:39:10.286" v="1061" actId="20577"/>
          <ac:spMkLst>
            <pc:docMk/>
            <pc:sldMk cId="492084198" sldId="537"/>
            <ac:spMk id="4" creationId="{D906EED3-D9B9-7EC6-3428-1F9A80ABA36B}"/>
          </ac:spMkLst>
        </pc:spChg>
      </pc:sldChg>
      <pc:sldChg chg="addSp delSp modSp new mod">
        <pc:chgData name="Neil Gilbert" userId="2403ec6af305d8db" providerId="LiveId" clId="{A1AFD8F4-1E9C-4C68-8AA9-BBFA26243BF4}" dt="2023-04-20T16:53:56.595" v="1346" actId="20577"/>
        <pc:sldMkLst>
          <pc:docMk/>
          <pc:sldMk cId="2564173325" sldId="538"/>
        </pc:sldMkLst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2" creationId="{A3C83EA3-78E9-06D7-9858-8F6A693C6746}"/>
          </ac:spMkLst>
        </pc:spChg>
        <pc:spChg chg="add del mod">
          <ac:chgData name="Neil Gilbert" userId="2403ec6af305d8db" providerId="LiveId" clId="{A1AFD8F4-1E9C-4C68-8AA9-BBFA26243BF4}" dt="2023-04-20T16:44:39.708" v="1152" actId="478"/>
          <ac:spMkLst>
            <pc:docMk/>
            <pc:sldMk cId="2564173325" sldId="538"/>
            <ac:spMk id="3" creationId="{4251296C-BC61-8A98-F35B-B86D18601E63}"/>
          </ac:spMkLst>
        </pc:spChg>
        <pc:spChg chg="add del mod">
          <ac:chgData name="Neil Gilbert" userId="2403ec6af305d8db" providerId="LiveId" clId="{A1AFD8F4-1E9C-4C68-8AA9-BBFA26243BF4}" dt="2023-04-20T16:44:58.073" v="1157" actId="478"/>
          <ac:spMkLst>
            <pc:docMk/>
            <pc:sldMk cId="2564173325" sldId="538"/>
            <ac:spMk id="4" creationId="{06C276BA-A0A1-2A9A-F2A8-BEFF826F682C}"/>
          </ac:spMkLst>
        </pc:spChg>
        <pc:spChg chg="add mod ord">
          <ac:chgData name="Neil Gilbert" userId="2403ec6af305d8db" providerId="LiveId" clId="{A1AFD8F4-1E9C-4C68-8AA9-BBFA26243BF4}" dt="2023-04-20T16:51:19.356" v="1248" actId="164"/>
          <ac:spMkLst>
            <pc:docMk/>
            <pc:sldMk cId="2564173325" sldId="538"/>
            <ac:spMk id="5" creationId="{03CEE796-C094-39E0-3A2B-6D591C0B55E1}"/>
          </ac:spMkLst>
        </pc:spChg>
        <pc:spChg chg="add del mod">
          <ac:chgData name="Neil Gilbert" userId="2403ec6af305d8db" providerId="LiveId" clId="{A1AFD8F4-1E9C-4C68-8AA9-BBFA26243BF4}" dt="2023-04-20T16:50:04.276" v="1227" actId="478"/>
          <ac:spMkLst>
            <pc:docMk/>
            <pc:sldMk cId="2564173325" sldId="538"/>
            <ac:spMk id="6" creationId="{48038534-EC10-E94E-4F60-93C3D4A4D5B2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7" creationId="{B63AB5F1-3DEE-37E8-FB52-9C68E35D32F9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8" creationId="{29A88D18-AE3B-D533-607C-C4EC858AB3C4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9" creationId="{3CDFCACC-441F-9433-E9BF-F7FC58001415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0" creationId="{4E6F936A-2D5F-CACD-3944-FC696990F71C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1" creationId="{D4ED0686-140F-80B0-9BA0-CDE15C22977E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2" creationId="{5D94CB08-A667-0A36-58A6-F11BDCADD3EB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3" creationId="{FD8F438F-CE00-D622-F1D6-E48484330225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4" creationId="{33D26977-9246-F718-68A2-1DAB8CAFAEAD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5" creationId="{8B9DB4D4-CAC3-0599-27A5-597B019AD384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6" creationId="{1D8D1829-7FDB-C60E-2DA2-5995330E4784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7" creationId="{DD701F52-30B3-2018-8D1D-70CE247DE049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8" creationId="{C26895D1-683C-C572-9224-48DB13FBF572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19" creationId="{43E86795-3A25-EA68-D038-48409FB39ECC}"/>
          </ac:spMkLst>
        </pc:spChg>
        <pc:spChg chg="add mod">
          <ac:chgData name="Neil Gilbert" userId="2403ec6af305d8db" providerId="LiveId" clId="{A1AFD8F4-1E9C-4C68-8AA9-BBFA26243BF4}" dt="2023-04-20T16:43:59.802" v="1139" actId="164"/>
          <ac:spMkLst>
            <pc:docMk/>
            <pc:sldMk cId="2564173325" sldId="538"/>
            <ac:spMk id="20" creationId="{263DDCE7-77FC-8C91-D224-9A54EF71A9CA}"/>
          </ac:spMkLst>
        </pc:spChg>
        <pc:spChg chg="add del mod">
          <ac:chgData name="Neil Gilbert" userId="2403ec6af305d8db" providerId="LiveId" clId="{A1AFD8F4-1E9C-4C68-8AA9-BBFA26243BF4}" dt="2023-04-20T16:44:41.590" v="1153" actId="478"/>
          <ac:spMkLst>
            <pc:docMk/>
            <pc:sldMk cId="2564173325" sldId="538"/>
            <ac:spMk id="21" creationId="{EF9F4FA1-280C-A1D4-0100-45C99CEAC3DF}"/>
          </ac:spMkLst>
        </pc:spChg>
        <pc:spChg chg="mod">
          <ac:chgData name="Neil Gilbert" userId="2403ec6af305d8db" providerId="LiveId" clId="{A1AFD8F4-1E9C-4C68-8AA9-BBFA26243BF4}" dt="2023-04-20T16:44:15.146" v="1143"/>
          <ac:spMkLst>
            <pc:docMk/>
            <pc:sldMk cId="2564173325" sldId="538"/>
            <ac:spMk id="24" creationId="{DDEA9991-88FD-58F5-64CF-92FD4281B4DB}"/>
          </ac:spMkLst>
        </pc:spChg>
        <pc:spChg chg="del mod">
          <ac:chgData name="Neil Gilbert" userId="2403ec6af305d8db" providerId="LiveId" clId="{A1AFD8F4-1E9C-4C68-8AA9-BBFA26243BF4}" dt="2023-04-20T16:44:32.325" v="1150" actId="478"/>
          <ac:spMkLst>
            <pc:docMk/>
            <pc:sldMk cId="2564173325" sldId="538"/>
            <ac:spMk id="25" creationId="{4F172464-7B5E-02D9-9E21-340856BD78E5}"/>
          </ac:spMkLst>
        </pc:spChg>
        <pc:spChg chg="mod">
          <ac:chgData name="Neil Gilbert" userId="2403ec6af305d8db" providerId="LiveId" clId="{A1AFD8F4-1E9C-4C68-8AA9-BBFA26243BF4}" dt="2023-04-20T16:44:15.146" v="1143"/>
          <ac:spMkLst>
            <pc:docMk/>
            <pc:sldMk cId="2564173325" sldId="538"/>
            <ac:spMk id="26" creationId="{45E2F872-3E89-B968-192C-5FE8FFCC2B35}"/>
          </ac:spMkLst>
        </pc:spChg>
        <pc:spChg chg="del mod">
          <ac:chgData name="Neil Gilbert" userId="2403ec6af305d8db" providerId="LiveId" clId="{A1AFD8F4-1E9C-4C68-8AA9-BBFA26243BF4}" dt="2023-04-20T16:44:29.751" v="1149" actId="478"/>
          <ac:spMkLst>
            <pc:docMk/>
            <pc:sldMk cId="2564173325" sldId="538"/>
            <ac:spMk id="27" creationId="{03E5BE92-9DAF-D388-1219-3BA511F5843A}"/>
          </ac:spMkLst>
        </pc:spChg>
        <pc:spChg chg="del mod">
          <ac:chgData name="Neil Gilbert" userId="2403ec6af305d8db" providerId="LiveId" clId="{A1AFD8F4-1E9C-4C68-8AA9-BBFA26243BF4}" dt="2023-04-20T16:44:26.421" v="1147" actId="478"/>
          <ac:spMkLst>
            <pc:docMk/>
            <pc:sldMk cId="2564173325" sldId="538"/>
            <ac:spMk id="28" creationId="{D2273401-46F3-04BD-11F2-0A13D33E82E2}"/>
          </ac:spMkLst>
        </pc:spChg>
        <pc:spChg chg="mod">
          <ac:chgData name="Neil Gilbert" userId="2403ec6af305d8db" providerId="LiveId" clId="{A1AFD8F4-1E9C-4C68-8AA9-BBFA26243BF4}" dt="2023-04-20T16:44:15.146" v="1143"/>
          <ac:spMkLst>
            <pc:docMk/>
            <pc:sldMk cId="2564173325" sldId="538"/>
            <ac:spMk id="29" creationId="{1758022F-4EF1-EE2B-8C6A-6241FB3EBFDD}"/>
          </ac:spMkLst>
        </pc:spChg>
        <pc:spChg chg="mod">
          <ac:chgData name="Neil Gilbert" userId="2403ec6af305d8db" providerId="LiveId" clId="{A1AFD8F4-1E9C-4C68-8AA9-BBFA26243BF4}" dt="2023-04-20T16:44:15.146" v="1143"/>
          <ac:spMkLst>
            <pc:docMk/>
            <pc:sldMk cId="2564173325" sldId="538"/>
            <ac:spMk id="30" creationId="{0D4B2AB6-2A95-7E95-8E2F-8AE5DDEAADED}"/>
          </ac:spMkLst>
        </pc:spChg>
        <pc:spChg chg="mod">
          <ac:chgData name="Neil Gilbert" userId="2403ec6af305d8db" providerId="LiveId" clId="{A1AFD8F4-1E9C-4C68-8AA9-BBFA26243BF4}" dt="2023-04-20T16:44:15.146" v="1143"/>
          <ac:spMkLst>
            <pc:docMk/>
            <pc:sldMk cId="2564173325" sldId="538"/>
            <ac:spMk id="31" creationId="{F6D27C1B-58DD-D164-CDE9-FCDF22DBB82D}"/>
          </ac:spMkLst>
        </pc:spChg>
        <pc:spChg chg="mod">
          <ac:chgData name="Neil Gilbert" userId="2403ec6af305d8db" providerId="LiveId" clId="{A1AFD8F4-1E9C-4C68-8AA9-BBFA26243BF4}" dt="2023-04-20T16:44:15.146" v="1143"/>
          <ac:spMkLst>
            <pc:docMk/>
            <pc:sldMk cId="2564173325" sldId="538"/>
            <ac:spMk id="32" creationId="{C6386544-6ACB-C6DA-60CB-C70225DEF0E9}"/>
          </ac:spMkLst>
        </pc:spChg>
        <pc:spChg chg="mod">
          <ac:chgData name="Neil Gilbert" userId="2403ec6af305d8db" providerId="LiveId" clId="{A1AFD8F4-1E9C-4C68-8AA9-BBFA26243BF4}" dt="2023-04-20T16:44:15.146" v="1143"/>
          <ac:spMkLst>
            <pc:docMk/>
            <pc:sldMk cId="2564173325" sldId="538"/>
            <ac:spMk id="33" creationId="{01ADDB44-E196-0F14-E212-E8B7B482B47F}"/>
          </ac:spMkLst>
        </pc:spChg>
        <pc:spChg chg="del mod">
          <ac:chgData name="Neil Gilbert" userId="2403ec6af305d8db" providerId="LiveId" clId="{A1AFD8F4-1E9C-4C68-8AA9-BBFA26243BF4}" dt="2023-04-20T16:44:21.365" v="1145" actId="478"/>
          <ac:spMkLst>
            <pc:docMk/>
            <pc:sldMk cId="2564173325" sldId="538"/>
            <ac:spMk id="34" creationId="{06B1AD80-F144-B3A6-0752-150BD5D7F6CD}"/>
          </ac:spMkLst>
        </pc:spChg>
        <pc:spChg chg="mod">
          <ac:chgData name="Neil Gilbert" userId="2403ec6af305d8db" providerId="LiveId" clId="{A1AFD8F4-1E9C-4C68-8AA9-BBFA26243BF4}" dt="2023-04-20T16:44:15.146" v="1143"/>
          <ac:spMkLst>
            <pc:docMk/>
            <pc:sldMk cId="2564173325" sldId="538"/>
            <ac:spMk id="35" creationId="{C9DDBA1A-A569-87AE-82A1-37B533C64408}"/>
          </ac:spMkLst>
        </pc:spChg>
        <pc:spChg chg="del mod">
          <ac:chgData name="Neil Gilbert" userId="2403ec6af305d8db" providerId="LiveId" clId="{A1AFD8F4-1E9C-4C68-8AA9-BBFA26243BF4}" dt="2023-04-20T16:44:27.912" v="1148" actId="478"/>
          <ac:spMkLst>
            <pc:docMk/>
            <pc:sldMk cId="2564173325" sldId="538"/>
            <ac:spMk id="36" creationId="{F787F143-2600-77FE-8795-7D1617875938}"/>
          </ac:spMkLst>
        </pc:spChg>
        <pc:spChg chg="del mod">
          <ac:chgData name="Neil Gilbert" userId="2403ec6af305d8db" providerId="LiveId" clId="{A1AFD8F4-1E9C-4C68-8AA9-BBFA26243BF4}" dt="2023-04-20T16:44:24.341" v="1146" actId="478"/>
          <ac:spMkLst>
            <pc:docMk/>
            <pc:sldMk cId="2564173325" sldId="538"/>
            <ac:spMk id="37" creationId="{701520EA-E416-49BC-2A74-980D5AF71F92}"/>
          </ac:spMkLst>
        </pc:spChg>
        <pc:spChg chg="del mod">
          <ac:chgData name="Neil Gilbert" userId="2403ec6af305d8db" providerId="LiveId" clId="{A1AFD8F4-1E9C-4C68-8AA9-BBFA26243BF4}" dt="2023-04-20T16:44:34.991" v="1151" actId="478"/>
          <ac:spMkLst>
            <pc:docMk/>
            <pc:sldMk cId="2564173325" sldId="538"/>
            <ac:spMk id="38" creationId="{385FA013-4880-D6FE-04E3-946ACA8FA576}"/>
          </ac:spMkLst>
        </pc:spChg>
        <pc:spChg chg="mod">
          <ac:chgData name="Neil Gilbert" userId="2403ec6af305d8db" providerId="LiveId" clId="{A1AFD8F4-1E9C-4C68-8AA9-BBFA26243BF4}" dt="2023-04-20T16:44:50.686" v="1155"/>
          <ac:spMkLst>
            <pc:docMk/>
            <pc:sldMk cId="2564173325" sldId="538"/>
            <ac:spMk id="40" creationId="{318D6833-0F4C-01D1-D032-A545D8BED9BB}"/>
          </ac:spMkLst>
        </pc:spChg>
        <pc:spChg chg="del mod">
          <ac:chgData name="Neil Gilbert" userId="2403ec6af305d8db" providerId="LiveId" clId="{A1AFD8F4-1E9C-4C68-8AA9-BBFA26243BF4}" dt="2023-04-20T16:46:57.773" v="1195" actId="478"/>
          <ac:spMkLst>
            <pc:docMk/>
            <pc:sldMk cId="2564173325" sldId="538"/>
            <ac:spMk id="41" creationId="{DED337E7-AA76-E112-72C5-4A3AD3BFB2FF}"/>
          </ac:spMkLst>
        </pc:spChg>
        <pc:spChg chg="del mod">
          <ac:chgData name="Neil Gilbert" userId="2403ec6af305d8db" providerId="LiveId" clId="{A1AFD8F4-1E9C-4C68-8AA9-BBFA26243BF4}" dt="2023-04-20T16:47:10.379" v="1199" actId="478"/>
          <ac:spMkLst>
            <pc:docMk/>
            <pc:sldMk cId="2564173325" sldId="538"/>
            <ac:spMk id="42" creationId="{2715489F-C6A1-BA95-DD2E-0DB8608B23A9}"/>
          </ac:spMkLst>
        </pc:spChg>
        <pc:spChg chg="mod">
          <ac:chgData name="Neil Gilbert" userId="2403ec6af305d8db" providerId="LiveId" clId="{A1AFD8F4-1E9C-4C68-8AA9-BBFA26243BF4}" dt="2023-04-20T16:44:50.686" v="1155"/>
          <ac:spMkLst>
            <pc:docMk/>
            <pc:sldMk cId="2564173325" sldId="538"/>
            <ac:spMk id="43" creationId="{A22E3B39-DBDB-ACB6-2254-EE78617309AA}"/>
          </ac:spMkLst>
        </pc:spChg>
        <pc:spChg chg="del mod">
          <ac:chgData name="Neil Gilbert" userId="2403ec6af305d8db" providerId="LiveId" clId="{A1AFD8F4-1E9C-4C68-8AA9-BBFA26243BF4}" dt="2023-04-20T16:47:20.870" v="1203" actId="478"/>
          <ac:spMkLst>
            <pc:docMk/>
            <pc:sldMk cId="2564173325" sldId="538"/>
            <ac:spMk id="44" creationId="{05B00C8A-0D6D-94A8-E982-F4EBFFC01646}"/>
          </ac:spMkLst>
        </pc:spChg>
        <pc:spChg chg="mod">
          <ac:chgData name="Neil Gilbert" userId="2403ec6af305d8db" providerId="LiveId" clId="{A1AFD8F4-1E9C-4C68-8AA9-BBFA26243BF4}" dt="2023-04-20T16:44:50.686" v="1155"/>
          <ac:spMkLst>
            <pc:docMk/>
            <pc:sldMk cId="2564173325" sldId="538"/>
            <ac:spMk id="45" creationId="{208B9E80-2232-43AD-8C77-89465186A560}"/>
          </ac:spMkLst>
        </pc:spChg>
        <pc:spChg chg="del mod">
          <ac:chgData name="Neil Gilbert" userId="2403ec6af305d8db" providerId="LiveId" clId="{A1AFD8F4-1E9C-4C68-8AA9-BBFA26243BF4}" dt="2023-04-20T16:47:11.934" v="1200" actId="478"/>
          <ac:spMkLst>
            <pc:docMk/>
            <pc:sldMk cId="2564173325" sldId="538"/>
            <ac:spMk id="46" creationId="{ED773CB1-A63E-D762-F29B-52FD43DBC36C}"/>
          </ac:spMkLst>
        </pc:spChg>
        <pc:spChg chg="mod">
          <ac:chgData name="Neil Gilbert" userId="2403ec6af305d8db" providerId="LiveId" clId="{A1AFD8F4-1E9C-4C68-8AA9-BBFA26243BF4}" dt="2023-04-20T16:44:50.686" v="1155"/>
          <ac:spMkLst>
            <pc:docMk/>
            <pc:sldMk cId="2564173325" sldId="538"/>
            <ac:spMk id="47" creationId="{4F6D4F9B-F6AC-8BFF-D500-C5587E3D33E1}"/>
          </ac:spMkLst>
        </pc:spChg>
        <pc:spChg chg="del mod">
          <ac:chgData name="Neil Gilbert" userId="2403ec6af305d8db" providerId="LiveId" clId="{A1AFD8F4-1E9C-4C68-8AA9-BBFA26243BF4}" dt="2023-04-20T16:46:59.106" v="1196" actId="478"/>
          <ac:spMkLst>
            <pc:docMk/>
            <pc:sldMk cId="2564173325" sldId="538"/>
            <ac:spMk id="48" creationId="{9C6C35A2-BE12-AE94-5A20-A85DFE173D35}"/>
          </ac:spMkLst>
        </pc:spChg>
        <pc:spChg chg="del mod">
          <ac:chgData name="Neil Gilbert" userId="2403ec6af305d8db" providerId="LiveId" clId="{A1AFD8F4-1E9C-4C68-8AA9-BBFA26243BF4}" dt="2023-04-20T16:46:56.211" v="1194" actId="478"/>
          <ac:spMkLst>
            <pc:docMk/>
            <pc:sldMk cId="2564173325" sldId="538"/>
            <ac:spMk id="49" creationId="{94DA9EF2-B3AD-CA0D-906F-E786D5587602}"/>
          </ac:spMkLst>
        </pc:spChg>
        <pc:spChg chg="del mod">
          <ac:chgData name="Neil Gilbert" userId="2403ec6af305d8db" providerId="LiveId" clId="{A1AFD8F4-1E9C-4C68-8AA9-BBFA26243BF4}" dt="2023-04-20T16:47:13.641" v="1201" actId="478"/>
          <ac:spMkLst>
            <pc:docMk/>
            <pc:sldMk cId="2564173325" sldId="538"/>
            <ac:spMk id="50" creationId="{FD5688A6-4D71-FDB4-E902-688E502EC1FA}"/>
          </ac:spMkLst>
        </pc:spChg>
        <pc:spChg chg="del mod">
          <ac:chgData name="Neil Gilbert" userId="2403ec6af305d8db" providerId="LiveId" clId="{A1AFD8F4-1E9C-4C68-8AA9-BBFA26243BF4}" dt="2023-04-20T16:46:51.613" v="1191" actId="478"/>
          <ac:spMkLst>
            <pc:docMk/>
            <pc:sldMk cId="2564173325" sldId="538"/>
            <ac:spMk id="51" creationId="{7CA86939-4F35-E7C0-628C-A4A0D8A29BFB}"/>
          </ac:spMkLst>
        </pc:spChg>
        <pc:spChg chg="del mod">
          <ac:chgData name="Neil Gilbert" userId="2403ec6af305d8db" providerId="LiveId" clId="{A1AFD8F4-1E9C-4C68-8AA9-BBFA26243BF4}" dt="2023-04-20T16:47:16.208" v="1202" actId="478"/>
          <ac:spMkLst>
            <pc:docMk/>
            <pc:sldMk cId="2564173325" sldId="538"/>
            <ac:spMk id="52" creationId="{365A6D99-F0D5-464B-0517-B74C54396785}"/>
          </ac:spMkLst>
        </pc:spChg>
        <pc:spChg chg="del mod">
          <ac:chgData name="Neil Gilbert" userId="2403ec6af305d8db" providerId="LiveId" clId="{A1AFD8F4-1E9C-4C68-8AA9-BBFA26243BF4}" dt="2023-04-20T16:46:54.956" v="1193" actId="478"/>
          <ac:spMkLst>
            <pc:docMk/>
            <pc:sldMk cId="2564173325" sldId="538"/>
            <ac:spMk id="53" creationId="{E22A3FB5-74EF-8AF8-32A1-03F9FFAF43F3}"/>
          </ac:spMkLst>
        </pc:spChg>
        <pc:spChg chg="mod">
          <ac:chgData name="Neil Gilbert" userId="2403ec6af305d8db" providerId="LiveId" clId="{A1AFD8F4-1E9C-4C68-8AA9-BBFA26243BF4}" dt="2023-04-20T16:44:50.686" v="1155"/>
          <ac:spMkLst>
            <pc:docMk/>
            <pc:sldMk cId="2564173325" sldId="538"/>
            <ac:spMk id="54" creationId="{74F4D030-BC5D-D207-F95B-730445430F7C}"/>
          </ac:spMkLst>
        </pc:spChg>
        <pc:spChg chg="add mod">
          <ac:chgData name="Neil Gilbert" userId="2403ec6af305d8db" providerId="LiveId" clId="{A1AFD8F4-1E9C-4C68-8AA9-BBFA26243BF4}" dt="2023-04-20T16:47:50.958" v="1208" actId="164"/>
          <ac:spMkLst>
            <pc:docMk/>
            <pc:sldMk cId="2564173325" sldId="538"/>
            <ac:spMk id="55" creationId="{EAF659CE-C654-6C01-8A0C-909BDC497FB2}"/>
          </ac:spMkLst>
        </pc:spChg>
        <pc:spChg chg="add mod">
          <ac:chgData name="Neil Gilbert" userId="2403ec6af305d8db" providerId="LiveId" clId="{A1AFD8F4-1E9C-4C68-8AA9-BBFA26243BF4}" dt="2023-04-20T16:47:50.958" v="1208" actId="164"/>
          <ac:spMkLst>
            <pc:docMk/>
            <pc:sldMk cId="2564173325" sldId="538"/>
            <ac:spMk id="56" creationId="{43F3E6AB-C4E0-6B32-F7B5-8FBF9EED9F80}"/>
          </ac:spMkLst>
        </pc:spChg>
        <pc:spChg chg="add mod">
          <ac:chgData name="Neil Gilbert" userId="2403ec6af305d8db" providerId="LiveId" clId="{A1AFD8F4-1E9C-4C68-8AA9-BBFA26243BF4}" dt="2023-04-20T16:47:50.958" v="1208" actId="164"/>
          <ac:spMkLst>
            <pc:docMk/>
            <pc:sldMk cId="2564173325" sldId="538"/>
            <ac:spMk id="57" creationId="{8D447B03-EE6F-F7D9-CBC9-3EA998470EBE}"/>
          </ac:spMkLst>
        </pc:spChg>
        <pc:spChg chg="add mod">
          <ac:chgData name="Neil Gilbert" userId="2403ec6af305d8db" providerId="LiveId" clId="{A1AFD8F4-1E9C-4C68-8AA9-BBFA26243BF4}" dt="2023-04-20T16:47:50.958" v="1208" actId="164"/>
          <ac:spMkLst>
            <pc:docMk/>
            <pc:sldMk cId="2564173325" sldId="538"/>
            <ac:spMk id="58" creationId="{62CF6FEB-BD60-0B19-2F80-62B79751FEF0}"/>
          </ac:spMkLst>
        </pc:spChg>
        <pc:spChg chg="add mod">
          <ac:chgData name="Neil Gilbert" userId="2403ec6af305d8db" providerId="LiveId" clId="{A1AFD8F4-1E9C-4C68-8AA9-BBFA26243BF4}" dt="2023-04-20T16:47:50.958" v="1208" actId="164"/>
          <ac:spMkLst>
            <pc:docMk/>
            <pc:sldMk cId="2564173325" sldId="538"/>
            <ac:spMk id="59" creationId="{969D95BB-ED7D-B094-AEF3-4FF0F92AD3F2}"/>
          </ac:spMkLst>
        </pc:spChg>
        <pc:spChg chg="add mod">
          <ac:chgData name="Neil Gilbert" userId="2403ec6af305d8db" providerId="LiveId" clId="{A1AFD8F4-1E9C-4C68-8AA9-BBFA26243BF4}" dt="2023-04-20T16:47:50.958" v="1208" actId="164"/>
          <ac:spMkLst>
            <pc:docMk/>
            <pc:sldMk cId="2564173325" sldId="538"/>
            <ac:spMk id="60" creationId="{8BE90DAE-8CD2-4BD3-3BA4-48EDA544C500}"/>
          </ac:spMkLst>
        </pc:spChg>
        <pc:spChg chg="mod">
          <ac:chgData name="Neil Gilbert" userId="2403ec6af305d8db" providerId="LiveId" clId="{A1AFD8F4-1E9C-4C68-8AA9-BBFA26243BF4}" dt="2023-04-20T16:47:44.654" v="1207"/>
          <ac:spMkLst>
            <pc:docMk/>
            <pc:sldMk cId="2564173325" sldId="538"/>
            <ac:spMk id="62" creationId="{23E28CFC-67AE-3D3A-1C7A-E7C47348BC6F}"/>
          </ac:spMkLst>
        </pc:spChg>
        <pc:spChg chg="mod">
          <ac:chgData name="Neil Gilbert" userId="2403ec6af305d8db" providerId="LiveId" clId="{A1AFD8F4-1E9C-4C68-8AA9-BBFA26243BF4}" dt="2023-04-20T16:47:44.654" v="1207"/>
          <ac:spMkLst>
            <pc:docMk/>
            <pc:sldMk cId="2564173325" sldId="538"/>
            <ac:spMk id="63" creationId="{8518586C-DF26-D614-2A92-4A47799D52D1}"/>
          </ac:spMkLst>
        </pc:spChg>
        <pc:spChg chg="mod">
          <ac:chgData name="Neil Gilbert" userId="2403ec6af305d8db" providerId="LiveId" clId="{A1AFD8F4-1E9C-4C68-8AA9-BBFA26243BF4}" dt="2023-04-20T16:47:44.654" v="1207"/>
          <ac:spMkLst>
            <pc:docMk/>
            <pc:sldMk cId="2564173325" sldId="538"/>
            <ac:spMk id="64" creationId="{5CA8B268-5122-700A-4675-971C30F7CD75}"/>
          </ac:spMkLst>
        </pc:spChg>
        <pc:spChg chg="mod">
          <ac:chgData name="Neil Gilbert" userId="2403ec6af305d8db" providerId="LiveId" clId="{A1AFD8F4-1E9C-4C68-8AA9-BBFA26243BF4}" dt="2023-04-20T16:47:44.654" v="1207"/>
          <ac:spMkLst>
            <pc:docMk/>
            <pc:sldMk cId="2564173325" sldId="538"/>
            <ac:spMk id="65" creationId="{EA7891EC-C2BF-FD72-CD61-B1DB0AAECFEB}"/>
          </ac:spMkLst>
        </pc:spChg>
        <pc:spChg chg="mod">
          <ac:chgData name="Neil Gilbert" userId="2403ec6af305d8db" providerId="LiveId" clId="{A1AFD8F4-1E9C-4C68-8AA9-BBFA26243BF4}" dt="2023-04-20T16:47:44.654" v="1207"/>
          <ac:spMkLst>
            <pc:docMk/>
            <pc:sldMk cId="2564173325" sldId="538"/>
            <ac:spMk id="66" creationId="{D9720A86-A0C7-2F04-187B-F08CC829BDA4}"/>
          </ac:spMkLst>
        </pc:spChg>
        <pc:spChg chg="mod">
          <ac:chgData name="Neil Gilbert" userId="2403ec6af305d8db" providerId="LiveId" clId="{A1AFD8F4-1E9C-4C68-8AA9-BBFA26243BF4}" dt="2023-04-20T16:47:44.654" v="1207"/>
          <ac:spMkLst>
            <pc:docMk/>
            <pc:sldMk cId="2564173325" sldId="538"/>
            <ac:spMk id="67" creationId="{2460CC56-CB21-6D9B-C748-6CDA0FA5B495}"/>
          </ac:spMkLst>
        </pc:spChg>
        <pc:spChg chg="mod">
          <ac:chgData name="Neil Gilbert" userId="2403ec6af305d8db" providerId="LiveId" clId="{A1AFD8F4-1E9C-4C68-8AA9-BBFA26243BF4}" dt="2023-04-20T16:47:44.654" v="1207"/>
          <ac:spMkLst>
            <pc:docMk/>
            <pc:sldMk cId="2564173325" sldId="538"/>
            <ac:spMk id="68" creationId="{06AD4FC3-BED0-E28D-4827-47EC22889E8B}"/>
          </ac:spMkLst>
        </pc:spChg>
        <pc:spChg chg="mod">
          <ac:chgData name="Neil Gilbert" userId="2403ec6af305d8db" providerId="LiveId" clId="{A1AFD8F4-1E9C-4C68-8AA9-BBFA26243BF4}" dt="2023-04-20T16:47:44.654" v="1207"/>
          <ac:spMkLst>
            <pc:docMk/>
            <pc:sldMk cId="2564173325" sldId="538"/>
            <ac:spMk id="69" creationId="{927CA394-C889-1788-BBD6-A5FAC1B307AB}"/>
          </ac:spMkLst>
        </pc:spChg>
        <pc:spChg chg="add mod ord">
          <ac:chgData name="Neil Gilbert" userId="2403ec6af305d8db" providerId="LiveId" clId="{A1AFD8F4-1E9C-4C68-8AA9-BBFA26243BF4}" dt="2023-04-20T16:51:19.356" v="1248" actId="164"/>
          <ac:spMkLst>
            <pc:docMk/>
            <pc:sldMk cId="2564173325" sldId="538"/>
            <ac:spMk id="71" creationId="{9E0CE4A3-EABD-1271-9086-4E6850E0FACC}"/>
          </ac:spMkLst>
        </pc:spChg>
        <pc:spChg chg="add mod">
          <ac:chgData name="Neil Gilbert" userId="2403ec6af305d8db" providerId="LiveId" clId="{A1AFD8F4-1E9C-4C68-8AA9-BBFA26243BF4}" dt="2023-04-20T16:53:56.595" v="1346" actId="20577"/>
          <ac:spMkLst>
            <pc:docMk/>
            <pc:sldMk cId="2564173325" sldId="538"/>
            <ac:spMk id="83" creationId="{C2C2DFCB-6D20-D1B8-A041-9239FC54B671}"/>
          </ac:spMkLst>
        </pc:spChg>
        <pc:spChg chg="add mod">
          <ac:chgData name="Neil Gilbert" userId="2403ec6af305d8db" providerId="LiveId" clId="{A1AFD8F4-1E9C-4C68-8AA9-BBFA26243BF4}" dt="2023-04-20T16:52:38.932" v="1305" actId="164"/>
          <ac:spMkLst>
            <pc:docMk/>
            <pc:sldMk cId="2564173325" sldId="538"/>
            <ac:spMk id="84" creationId="{4A84F86E-A8C6-F746-2D9D-9207EE6A9C10}"/>
          </ac:spMkLst>
        </pc:spChg>
        <pc:spChg chg="add mod">
          <ac:chgData name="Neil Gilbert" userId="2403ec6af305d8db" providerId="LiveId" clId="{A1AFD8F4-1E9C-4C68-8AA9-BBFA26243BF4}" dt="2023-04-20T16:52:38.932" v="1305" actId="164"/>
          <ac:spMkLst>
            <pc:docMk/>
            <pc:sldMk cId="2564173325" sldId="538"/>
            <ac:spMk id="85" creationId="{82B0FC6C-7060-C2EA-1E0D-C46B62952228}"/>
          </ac:spMkLst>
        </pc:spChg>
        <pc:spChg chg="add mod">
          <ac:chgData name="Neil Gilbert" userId="2403ec6af305d8db" providerId="LiveId" clId="{A1AFD8F4-1E9C-4C68-8AA9-BBFA26243BF4}" dt="2023-04-20T16:53:12.200" v="1342" actId="20577"/>
          <ac:spMkLst>
            <pc:docMk/>
            <pc:sldMk cId="2564173325" sldId="538"/>
            <ac:spMk id="87" creationId="{2793C353-EA5F-678C-0386-18E1CA584BB4}"/>
          </ac:spMkLst>
        </pc:spChg>
        <pc:grpChg chg="add mod">
          <ac:chgData name="Neil Gilbert" userId="2403ec6af305d8db" providerId="LiveId" clId="{A1AFD8F4-1E9C-4C68-8AA9-BBFA26243BF4}" dt="2023-04-20T16:51:19.356" v="1248" actId="164"/>
          <ac:grpSpMkLst>
            <pc:docMk/>
            <pc:sldMk cId="2564173325" sldId="538"/>
            <ac:grpSpMk id="22" creationId="{F6F5FBB6-DF04-4BE2-CA38-6303B333774D}"/>
          </ac:grpSpMkLst>
        </pc:grpChg>
        <pc:grpChg chg="add del mod">
          <ac:chgData name="Neil Gilbert" userId="2403ec6af305d8db" providerId="LiveId" clId="{A1AFD8F4-1E9C-4C68-8AA9-BBFA26243BF4}" dt="2023-04-20T16:47:43.727" v="1206" actId="21"/>
          <ac:grpSpMkLst>
            <pc:docMk/>
            <pc:sldMk cId="2564173325" sldId="538"/>
            <ac:grpSpMk id="23" creationId="{72CFD8EF-BFC7-DF6B-1239-7F2EC2B4ED18}"/>
          </ac:grpSpMkLst>
        </pc:grpChg>
        <pc:grpChg chg="add mod">
          <ac:chgData name="Neil Gilbert" userId="2403ec6af305d8db" providerId="LiveId" clId="{A1AFD8F4-1E9C-4C68-8AA9-BBFA26243BF4}" dt="2023-04-20T16:47:50.958" v="1208" actId="164"/>
          <ac:grpSpMkLst>
            <pc:docMk/>
            <pc:sldMk cId="2564173325" sldId="538"/>
            <ac:grpSpMk id="39" creationId="{A8212EB3-B35F-A4C2-C142-B32BA9A84D72}"/>
          </ac:grpSpMkLst>
        </pc:grpChg>
        <pc:grpChg chg="add mod ord">
          <ac:chgData name="Neil Gilbert" userId="2403ec6af305d8db" providerId="LiveId" clId="{A1AFD8F4-1E9C-4C68-8AA9-BBFA26243BF4}" dt="2023-04-20T16:51:19.356" v="1248" actId="164"/>
          <ac:grpSpMkLst>
            <pc:docMk/>
            <pc:sldMk cId="2564173325" sldId="538"/>
            <ac:grpSpMk id="61" creationId="{B0C70BA1-BAA8-133A-9A13-D8916590D3E0}"/>
          </ac:grpSpMkLst>
        </pc:grpChg>
        <pc:grpChg chg="add mod ord">
          <ac:chgData name="Neil Gilbert" userId="2403ec6af305d8db" providerId="LiveId" clId="{A1AFD8F4-1E9C-4C68-8AA9-BBFA26243BF4}" dt="2023-04-20T16:51:19.356" v="1248" actId="164"/>
          <ac:grpSpMkLst>
            <pc:docMk/>
            <pc:sldMk cId="2564173325" sldId="538"/>
            <ac:grpSpMk id="70" creationId="{E033B4EA-5A62-1B36-D5B6-BDF019BD46C1}"/>
          </ac:grpSpMkLst>
        </pc:grpChg>
        <pc:grpChg chg="add mod">
          <ac:chgData name="Neil Gilbert" userId="2403ec6af305d8db" providerId="LiveId" clId="{A1AFD8F4-1E9C-4C68-8AA9-BBFA26243BF4}" dt="2023-04-20T16:52:38.932" v="1305" actId="164"/>
          <ac:grpSpMkLst>
            <pc:docMk/>
            <pc:sldMk cId="2564173325" sldId="538"/>
            <ac:grpSpMk id="82" creationId="{F9FB142A-FEB4-E6CC-C53D-48D1FFFD3ADF}"/>
          </ac:grpSpMkLst>
        </pc:grpChg>
        <pc:grpChg chg="add mod">
          <ac:chgData name="Neil Gilbert" userId="2403ec6af305d8db" providerId="LiveId" clId="{A1AFD8F4-1E9C-4C68-8AA9-BBFA26243BF4}" dt="2023-04-20T16:52:47.266" v="1306" actId="1076"/>
          <ac:grpSpMkLst>
            <pc:docMk/>
            <pc:sldMk cId="2564173325" sldId="538"/>
            <ac:grpSpMk id="86" creationId="{600EBFAA-AC86-3394-238F-5DE511DC9094}"/>
          </ac:grpSpMkLst>
        </pc:grpChg>
        <pc:cxnChg chg="add mod">
          <ac:chgData name="Neil Gilbert" userId="2403ec6af305d8db" providerId="LiveId" clId="{A1AFD8F4-1E9C-4C68-8AA9-BBFA26243BF4}" dt="2023-04-20T16:51:19.356" v="1248" actId="164"/>
          <ac:cxnSpMkLst>
            <pc:docMk/>
            <pc:sldMk cId="2564173325" sldId="538"/>
            <ac:cxnSpMk id="73" creationId="{857A2446-54C1-0B56-F79F-864538341221}"/>
          </ac:cxnSpMkLst>
        </pc:cxnChg>
        <pc:cxnChg chg="add mod">
          <ac:chgData name="Neil Gilbert" userId="2403ec6af305d8db" providerId="LiveId" clId="{A1AFD8F4-1E9C-4C68-8AA9-BBFA26243BF4}" dt="2023-04-20T16:51:19.356" v="1248" actId="164"/>
          <ac:cxnSpMkLst>
            <pc:docMk/>
            <pc:sldMk cId="2564173325" sldId="538"/>
            <ac:cxnSpMk id="76" creationId="{312E75DC-286D-929A-EDD0-EC44656D29D7}"/>
          </ac:cxnSpMkLst>
        </pc:cxnChg>
        <pc:cxnChg chg="add mod">
          <ac:chgData name="Neil Gilbert" userId="2403ec6af305d8db" providerId="LiveId" clId="{A1AFD8F4-1E9C-4C68-8AA9-BBFA26243BF4}" dt="2023-04-20T16:51:19.356" v="1248" actId="164"/>
          <ac:cxnSpMkLst>
            <pc:docMk/>
            <pc:sldMk cId="2564173325" sldId="538"/>
            <ac:cxnSpMk id="79" creationId="{110955C6-4DFE-5279-BFEC-33C653AC3FA9}"/>
          </ac:cxnSpMkLst>
        </pc:cxnChg>
        <pc:cxnChg chg="add mod">
          <ac:chgData name="Neil Gilbert" userId="2403ec6af305d8db" providerId="LiveId" clId="{A1AFD8F4-1E9C-4C68-8AA9-BBFA26243BF4}" dt="2023-04-20T16:51:19.356" v="1248" actId="164"/>
          <ac:cxnSpMkLst>
            <pc:docMk/>
            <pc:sldMk cId="2564173325" sldId="538"/>
            <ac:cxnSpMk id="81" creationId="{87A8B831-B361-2956-84A6-817777FFD30C}"/>
          </ac:cxnSpMkLst>
        </pc:cxnChg>
      </pc:sldChg>
      <pc:sldChg chg="addSp modSp new mod">
        <pc:chgData name="Neil Gilbert" userId="2403ec6af305d8db" providerId="LiveId" clId="{A1AFD8F4-1E9C-4C68-8AA9-BBFA26243BF4}" dt="2023-04-20T17:09:25.535" v="1354" actId="2085"/>
        <pc:sldMkLst>
          <pc:docMk/>
          <pc:sldMk cId="2470848297" sldId="539"/>
        </pc:sldMkLst>
        <pc:spChg chg="add mod">
          <ac:chgData name="Neil Gilbert" userId="2403ec6af305d8db" providerId="LiveId" clId="{A1AFD8F4-1E9C-4C68-8AA9-BBFA26243BF4}" dt="2023-04-20T17:09:25.535" v="1354" actId="2085"/>
          <ac:spMkLst>
            <pc:docMk/>
            <pc:sldMk cId="2470848297" sldId="539"/>
            <ac:spMk id="4" creationId="{BEF688C0-9888-D97D-CCE7-3DD452E77C4B}"/>
          </ac:spMkLst>
        </pc:spChg>
        <pc:picChg chg="add mod">
          <ac:chgData name="Neil Gilbert" userId="2403ec6af305d8db" providerId="LiveId" clId="{A1AFD8F4-1E9C-4C68-8AA9-BBFA26243BF4}" dt="2023-04-20T17:08:37.372" v="1350" actId="962"/>
          <ac:picMkLst>
            <pc:docMk/>
            <pc:sldMk cId="2470848297" sldId="539"/>
            <ac:picMk id="3" creationId="{3D2D2017-8F7F-472C-8A3A-7879C6368C63}"/>
          </ac:picMkLst>
        </pc:picChg>
      </pc:sldChg>
      <pc:sldChg chg="modSp add mod">
        <pc:chgData name="Neil Gilbert" userId="2403ec6af305d8db" providerId="LiveId" clId="{A1AFD8F4-1E9C-4C68-8AA9-BBFA26243BF4}" dt="2023-04-20T17:09:33.194" v="1356" actId="14100"/>
        <pc:sldMkLst>
          <pc:docMk/>
          <pc:sldMk cId="3423208180" sldId="540"/>
        </pc:sldMkLst>
        <pc:spChg chg="mod">
          <ac:chgData name="Neil Gilbert" userId="2403ec6af305d8db" providerId="LiveId" clId="{A1AFD8F4-1E9C-4C68-8AA9-BBFA26243BF4}" dt="2023-04-20T17:09:33.194" v="1356" actId="14100"/>
          <ac:spMkLst>
            <pc:docMk/>
            <pc:sldMk cId="3423208180" sldId="540"/>
            <ac:spMk id="4" creationId="{BEF688C0-9888-D97D-CCE7-3DD452E77C4B}"/>
          </ac:spMkLst>
        </pc:spChg>
      </pc:sldChg>
      <pc:sldChg chg="delSp add mod">
        <pc:chgData name="Neil Gilbert" userId="2403ec6af305d8db" providerId="LiveId" clId="{A1AFD8F4-1E9C-4C68-8AA9-BBFA26243BF4}" dt="2023-04-20T17:09:39.620" v="1358" actId="478"/>
        <pc:sldMkLst>
          <pc:docMk/>
          <pc:sldMk cId="3533202792" sldId="541"/>
        </pc:sldMkLst>
        <pc:spChg chg="del">
          <ac:chgData name="Neil Gilbert" userId="2403ec6af305d8db" providerId="LiveId" clId="{A1AFD8F4-1E9C-4C68-8AA9-BBFA26243BF4}" dt="2023-04-20T17:09:39.620" v="1358" actId="478"/>
          <ac:spMkLst>
            <pc:docMk/>
            <pc:sldMk cId="3533202792" sldId="541"/>
            <ac:spMk id="4" creationId="{BEF688C0-9888-D97D-CCE7-3DD452E77C4B}"/>
          </ac:spMkLst>
        </pc:spChg>
      </pc:sldChg>
      <pc:sldChg chg="addSp modSp new mod">
        <pc:chgData name="Neil Gilbert" userId="2403ec6af305d8db" providerId="LiveId" clId="{A1AFD8F4-1E9C-4C68-8AA9-BBFA26243BF4}" dt="2023-04-20T17:56:05.584" v="1583" actId="20577"/>
        <pc:sldMkLst>
          <pc:docMk/>
          <pc:sldMk cId="2484929749" sldId="542"/>
        </pc:sldMkLst>
        <pc:spChg chg="add mod">
          <ac:chgData name="Neil Gilbert" userId="2403ec6af305d8db" providerId="LiveId" clId="{A1AFD8F4-1E9C-4C68-8AA9-BBFA26243BF4}" dt="2023-04-20T17:56:05.584" v="1583" actId="20577"/>
          <ac:spMkLst>
            <pc:docMk/>
            <pc:sldMk cId="2484929749" sldId="542"/>
            <ac:spMk id="2" creationId="{9017AF51-700A-987E-52A7-A64782F8B018}"/>
          </ac:spMkLst>
        </pc:spChg>
      </pc:sldChg>
      <pc:sldChg chg="modSp add del">
        <pc:chgData name="Neil Gilbert" userId="2403ec6af305d8db" providerId="LiveId" clId="{A1AFD8F4-1E9C-4C68-8AA9-BBFA26243BF4}" dt="2023-04-20T17:19:29.062" v="1480" actId="47"/>
        <pc:sldMkLst>
          <pc:docMk/>
          <pc:sldMk cId="3860517331" sldId="543"/>
        </pc:sldMkLst>
        <pc:spChg chg="mod">
          <ac:chgData name="Neil Gilbert" userId="2403ec6af305d8db" providerId="LiveId" clId="{A1AFD8F4-1E9C-4C68-8AA9-BBFA26243BF4}" dt="2023-04-20T17:16:41.290" v="1426" actId="207"/>
          <ac:spMkLst>
            <pc:docMk/>
            <pc:sldMk cId="3860517331" sldId="543"/>
            <ac:spMk id="2" creationId="{D86BF797-F4DC-8783-579B-4F1E0C851D47}"/>
          </ac:spMkLst>
        </pc:spChg>
      </pc:sldChg>
      <pc:sldChg chg="modSp add mod">
        <pc:chgData name="Neil Gilbert" userId="2403ec6af305d8db" providerId="LiveId" clId="{A1AFD8F4-1E9C-4C68-8AA9-BBFA26243BF4}" dt="2023-04-20T17:53:05.118" v="1538" actId="20577"/>
        <pc:sldMkLst>
          <pc:docMk/>
          <pc:sldMk cId="3761681639" sldId="544"/>
        </pc:sldMkLst>
        <pc:spChg chg="mod">
          <ac:chgData name="Neil Gilbert" userId="2403ec6af305d8db" providerId="LiveId" clId="{A1AFD8F4-1E9C-4C68-8AA9-BBFA26243BF4}" dt="2023-04-20T17:53:05.118" v="1538" actId="20577"/>
          <ac:spMkLst>
            <pc:docMk/>
            <pc:sldMk cId="3761681639" sldId="544"/>
            <ac:spMk id="2" creationId="{D86BF797-F4DC-8783-579B-4F1E0C851D47}"/>
          </ac:spMkLst>
        </pc:spChg>
      </pc:sldChg>
      <pc:sldChg chg="addSp modSp new del mod">
        <pc:chgData name="Neil Gilbert" userId="2403ec6af305d8db" providerId="LiveId" clId="{A1AFD8F4-1E9C-4C68-8AA9-BBFA26243BF4}" dt="2023-04-20T17:54:59.533" v="1573" actId="47"/>
        <pc:sldMkLst>
          <pc:docMk/>
          <pc:sldMk cId="4107798942" sldId="545"/>
        </pc:sldMkLst>
        <pc:spChg chg="add mod">
          <ac:chgData name="Neil Gilbert" userId="2403ec6af305d8db" providerId="LiveId" clId="{A1AFD8F4-1E9C-4C68-8AA9-BBFA26243BF4}" dt="2023-04-20T17:53:57.125" v="1552" actId="20577"/>
          <ac:spMkLst>
            <pc:docMk/>
            <pc:sldMk cId="4107798942" sldId="545"/>
            <ac:spMk id="2" creationId="{8F6549F8-D774-0C5A-68E2-319EA418B77C}"/>
          </ac:spMkLst>
        </pc:spChg>
      </pc:sldChg>
      <pc:sldChg chg="modSp add">
        <pc:chgData name="Neil Gilbert" userId="2403ec6af305d8db" providerId="LiveId" clId="{A1AFD8F4-1E9C-4C68-8AA9-BBFA26243BF4}" dt="2023-04-20T17:53:13.415" v="1539"/>
        <pc:sldMkLst>
          <pc:docMk/>
          <pc:sldMk cId="3315784541" sldId="546"/>
        </pc:sldMkLst>
        <pc:spChg chg="mod">
          <ac:chgData name="Neil Gilbert" userId="2403ec6af305d8db" providerId="LiveId" clId="{A1AFD8F4-1E9C-4C68-8AA9-BBFA26243BF4}" dt="2023-04-20T17:53:13.415" v="1539"/>
          <ac:spMkLst>
            <pc:docMk/>
            <pc:sldMk cId="3315784541" sldId="546"/>
            <ac:spMk id="2" creationId="{D86BF797-F4DC-8783-579B-4F1E0C851D47}"/>
          </ac:spMkLst>
        </pc:spChg>
      </pc:sldChg>
      <pc:sldChg chg="modSp add">
        <pc:chgData name="Neil Gilbert" userId="2403ec6af305d8db" providerId="LiveId" clId="{A1AFD8F4-1E9C-4C68-8AA9-BBFA26243BF4}" dt="2023-04-20T17:53:36.370" v="1547" actId="20577"/>
        <pc:sldMkLst>
          <pc:docMk/>
          <pc:sldMk cId="879262312" sldId="547"/>
        </pc:sldMkLst>
        <pc:spChg chg="mod">
          <ac:chgData name="Neil Gilbert" userId="2403ec6af305d8db" providerId="LiveId" clId="{A1AFD8F4-1E9C-4C68-8AA9-BBFA26243BF4}" dt="2023-04-20T17:53:36.370" v="1547" actId="20577"/>
          <ac:spMkLst>
            <pc:docMk/>
            <pc:sldMk cId="879262312" sldId="547"/>
            <ac:spMk id="2" creationId="{D86BF797-F4DC-8783-579B-4F1E0C851D47}"/>
          </ac:spMkLst>
        </pc:spChg>
      </pc:sldChg>
      <pc:sldChg chg="modSp add">
        <pc:chgData name="Neil Gilbert" userId="2403ec6af305d8db" providerId="LiveId" clId="{A1AFD8F4-1E9C-4C68-8AA9-BBFA26243BF4}" dt="2023-04-20T17:55:34.271" v="1580" actId="207"/>
        <pc:sldMkLst>
          <pc:docMk/>
          <pc:sldMk cId="1361258678" sldId="548"/>
        </pc:sldMkLst>
        <pc:spChg chg="mod">
          <ac:chgData name="Neil Gilbert" userId="2403ec6af305d8db" providerId="LiveId" clId="{A1AFD8F4-1E9C-4C68-8AA9-BBFA26243BF4}" dt="2023-04-20T17:55:34.271" v="1580" actId="207"/>
          <ac:spMkLst>
            <pc:docMk/>
            <pc:sldMk cId="1361258678" sldId="548"/>
            <ac:spMk id="2" creationId="{8F6549F8-D774-0C5A-68E2-319EA418B77C}"/>
          </ac:spMkLst>
        </pc:spChg>
      </pc:sldChg>
      <pc:sldChg chg="addSp delSp modSp add del mod">
        <pc:chgData name="Neil Gilbert" userId="2403ec6af305d8db" providerId="LiveId" clId="{A1AFD8F4-1E9C-4C68-8AA9-BBFA26243BF4}" dt="2023-04-20T17:55:14.787" v="1577" actId="47"/>
        <pc:sldMkLst>
          <pc:docMk/>
          <pc:sldMk cId="1454463044" sldId="548"/>
        </pc:sldMkLst>
        <pc:spChg chg="mod">
          <ac:chgData name="Neil Gilbert" userId="2403ec6af305d8db" providerId="LiveId" clId="{A1AFD8F4-1E9C-4C68-8AA9-BBFA26243BF4}" dt="2023-04-20T17:55:03.445" v="1574" actId="20577"/>
          <ac:spMkLst>
            <pc:docMk/>
            <pc:sldMk cId="1454463044" sldId="548"/>
            <ac:spMk id="2" creationId="{8F6549F8-D774-0C5A-68E2-319EA418B77C}"/>
          </ac:spMkLst>
        </pc:spChg>
        <pc:spChg chg="add del">
          <ac:chgData name="Neil Gilbert" userId="2403ec6af305d8db" providerId="LiveId" clId="{A1AFD8F4-1E9C-4C68-8AA9-BBFA26243BF4}" dt="2023-04-20T17:54:56.265" v="1572" actId="22"/>
          <ac:spMkLst>
            <pc:docMk/>
            <pc:sldMk cId="1454463044" sldId="548"/>
            <ac:spMk id="4" creationId="{628BBC63-D00D-DD09-1BC4-C8D0426F35EE}"/>
          </ac:spMkLst>
        </pc:spChg>
      </pc:sldChg>
      <pc:sldChg chg="modSp add">
        <pc:chgData name="Neil Gilbert" userId="2403ec6af305d8db" providerId="LiveId" clId="{A1AFD8F4-1E9C-4C68-8AA9-BBFA26243BF4}" dt="2023-04-20T17:55:29.422" v="1579" actId="207"/>
        <pc:sldMkLst>
          <pc:docMk/>
          <pc:sldMk cId="2871353737" sldId="549"/>
        </pc:sldMkLst>
        <pc:spChg chg="mod">
          <ac:chgData name="Neil Gilbert" userId="2403ec6af305d8db" providerId="LiveId" clId="{A1AFD8F4-1E9C-4C68-8AA9-BBFA26243BF4}" dt="2023-04-20T17:55:29.422" v="1579" actId="207"/>
          <ac:spMkLst>
            <pc:docMk/>
            <pc:sldMk cId="2871353737" sldId="549"/>
            <ac:spMk id="2" creationId="{8F6549F8-D774-0C5A-68E2-319EA418B77C}"/>
          </ac:spMkLst>
        </pc:spChg>
      </pc:sldChg>
      <pc:sldChg chg="add">
        <pc:chgData name="Neil Gilbert" userId="2403ec6af305d8db" providerId="LiveId" clId="{A1AFD8F4-1E9C-4C68-8AA9-BBFA26243BF4}" dt="2023-04-20T17:55:09.242" v="1576"/>
        <pc:sldMkLst>
          <pc:docMk/>
          <pc:sldMk cId="3878802556" sldId="550"/>
        </pc:sldMkLst>
      </pc:sldChg>
      <pc:sldChg chg="addSp delSp modSp new mod">
        <pc:chgData name="Neil Gilbert" userId="2403ec6af305d8db" providerId="LiveId" clId="{A1AFD8F4-1E9C-4C68-8AA9-BBFA26243BF4}" dt="2023-04-20T18:23:33.676" v="1605"/>
        <pc:sldMkLst>
          <pc:docMk/>
          <pc:sldMk cId="1586457052" sldId="551"/>
        </pc:sldMkLst>
        <pc:spChg chg="add mod">
          <ac:chgData name="Neil Gilbert" userId="2403ec6af305d8db" providerId="LiveId" clId="{A1AFD8F4-1E9C-4C68-8AA9-BBFA26243BF4}" dt="2023-04-20T18:21:55.293" v="1601" actId="403"/>
          <ac:spMkLst>
            <pc:docMk/>
            <pc:sldMk cId="1586457052" sldId="551"/>
            <ac:spMk id="2" creationId="{B8F3EA15-AE97-7B63-34E8-9BD9266A270F}"/>
          </ac:spMkLst>
        </pc:spChg>
        <pc:spChg chg="add del mod">
          <ac:chgData name="Neil Gilbert" userId="2403ec6af305d8db" providerId="LiveId" clId="{A1AFD8F4-1E9C-4C68-8AA9-BBFA26243BF4}" dt="2023-04-20T18:23:33.676" v="1605"/>
          <ac:spMkLst>
            <pc:docMk/>
            <pc:sldMk cId="1586457052" sldId="551"/>
            <ac:spMk id="3" creationId="{4F439B8A-A7CB-45C8-82BB-A681AFB0C9FE}"/>
          </ac:spMkLst>
        </pc:spChg>
      </pc:sldChg>
      <pc:sldChg chg="addSp modSp new mod ord">
        <pc:chgData name="Neil Gilbert" userId="2403ec6af305d8db" providerId="LiveId" clId="{A1AFD8F4-1E9C-4C68-8AA9-BBFA26243BF4}" dt="2023-04-25T17:26:03.267" v="2541"/>
        <pc:sldMkLst>
          <pc:docMk/>
          <pc:sldMk cId="419155752" sldId="552"/>
        </pc:sldMkLst>
        <pc:spChg chg="add mod">
          <ac:chgData name="Neil Gilbert" userId="2403ec6af305d8db" providerId="LiveId" clId="{A1AFD8F4-1E9C-4C68-8AA9-BBFA26243BF4}" dt="2023-04-20T18:23:44.362" v="1641" actId="20577"/>
          <ac:spMkLst>
            <pc:docMk/>
            <pc:sldMk cId="419155752" sldId="552"/>
            <ac:spMk id="6" creationId="{64404167-C52A-B42A-B080-907198EB2652}"/>
          </ac:spMkLst>
        </pc:spChg>
        <pc:grpChg chg="add mod">
          <ac:chgData name="Neil Gilbert" userId="2403ec6af305d8db" providerId="LiveId" clId="{A1AFD8F4-1E9C-4C68-8AA9-BBFA26243BF4}" dt="2023-04-20T18:23:24.050" v="1603"/>
          <ac:grpSpMkLst>
            <pc:docMk/>
            <pc:sldMk cId="419155752" sldId="552"/>
            <ac:grpSpMk id="2" creationId="{3A8B56BE-BFE7-3A79-7083-5DAF8194F627}"/>
          </ac:grpSpMkLst>
        </pc:grpChg>
        <pc:picChg chg="mod">
          <ac:chgData name="Neil Gilbert" userId="2403ec6af305d8db" providerId="LiveId" clId="{A1AFD8F4-1E9C-4C68-8AA9-BBFA26243BF4}" dt="2023-04-20T18:23:24.050" v="1603"/>
          <ac:picMkLst>
            <pc:docMk/>
            <pc:sldMk cId="419155752" sldId="552"/>
            <ac:picMk id="3" creationId="{D99B78CB-0FA0-71CF-95B2-60B0C863E457}"/>
          </ac:picMkLst>
        </pc:picChg>
        <pc:cxnChg chg="mod">
          <ac:chgData name="Neil Gilbert" userId="2403ec6af305d8db" providerId="LiveId" clId="{A1AFD8F4-1E9C-4C68-8AA9-BBFA26243BF4}" dt="2023-04-20T18:23:24.050" v="1603"/>
          <ac:cxnSpMkLst>
            <pc:docMk/>
            <pc:sldMk cId="419155752" sldId="552"/>
            <ac:cxnSpMk id="4" creationId="{07EB5109-6E8C-659A-5F33-B6D9F4A4AABC}"/>
          </ac:cxnSpMkLst>
        </pc:cxnChg>
        <pc:cxnChg chg="mod">
          <ac:chgData name="Neil Gilbert" userId="2403ec6af305d8db" providerId="LiveId" clId="{A1AFD8F4-1E9C-4C68-8AA9-BBFA26243BF4}" dt="2023-04-20T18:23:24.050" v="1603"/>
          <ac:cxnSpMkLst>
            <pc:docMk/>
            <pc:sldMk cId="419155752" sldId="552"/>
            <ac:cxnSpMk id="5" creationId="{605D4286-24D6-0041-37BE-05E9A74300B5}"/>
          </ac:cxnSpMkLst>
        </pc:cxnChg>
      </pc:sldChg>
      <pc:sldChg chg="addSp delSp modSp add mod">
        <pc:chgData name="Neil Gilbert" userId="2403ec6af305d8db" providerId="LiveId" clId="{A1AFD8F4-1E9C-4C68-8AA9-BBFA26243BF4}" dt="2023-04-24T14:48:47.730" v="2348" actId="1035"/>
        <pc:sldMkLst>
          <pc:docMk/>
          <pc:sldMk cId="3999496659" sldId="553"/>
        </pc:sldMkLst>
        <pc:spChg chg="del">
          <ac:chgData name="Neil Gilbert" userId="2403ec6af305d8db" providerId="LiveId" clId="{A1AFD8F4-1E9C-4C68-8AA9-BBFA26243BF4}" dt="2023-04-20T18:25:44.643" v="1681" actId="478"/>
          <ac:spMkLst>
            <pc:docMk/>
            <pc:sldMk cId="3999496659" sldId="553"/>
            <ac:spMk id="2" creationId="{00000000-0000-0000-0000-000000000000}"/>
          </ac:spMkLst>
        </pc:spChg>
        <pc:spChg chg="del">
          <ac:chgData name="Neil Gilbert" userId="2403ec6af305d8db" providerId="LiveId" clId="{A1AFD8F4-1E9C-4C68-8AA9-BBFA26243BF4}" dt="2023-04-20T18:25:44.643" v="1681" actId="478"/>
          <ac:spMkLst>
            <pc:docMk/>
            <pc:sldMk cId="3999496659" sldId="553"/>
            <ac:spMk id="7" creationId="{00000000-0000-0000-0000-000000000000}"/>
          </ac:spMkLst>
        </pc:spChg>
        <pc:spChg chg="del">
          <ac:chgData name="Neil Gilbert" userId="2403ec6af305d8db" providerId="LiveId" clId="{A1AFD8F4-1E9C-4C68-8AA9-BBFA26243BF4}" dt="2023-04-20T18:25:44.643" v="1681" actId="478"/>
          <ac:spMkLst>
            <pc:docMk/>
            <pc:sldMk cId="3999496659" sldId="553"/>
            <ac:spMk id="10" creationId="{00000000-0000-0000-0000-000000000000}"/>
          </ac:spMkLst>
        </pc:spChg>
        <pc:spChg chg="mod">
          <ac:chgData name="Neil Gilbert" userId="2403ec6af305d8db" providerId="LiveId" clId="{A1AFD8F4-1E9C-4C68-8AA9-BBFA26243BF4}" dt="2023-04-20T18:29:22.365" v="1801" actId="1076"/>
          <ac:spMkLst>
            <pc:docMk/>
            <pc:sldMk cId="3999496659" sldId="553"/>
            <ac:spMk id="11" creationId="{8568F386-1ABD-FF6F-9CD5-2CB88D84CCCF}"/>
          </ac:spMkLst>
        </pc:spChg>
        <pc:spChg chg="del">
          <ac:chgData name="Neil Gilbert" userId="2403ec6af305d8db" providerId="LiveId" clId="{A1AFD8F4-1E9C-4C68-8AA9-BBFA26243BF4}" dt="2023-04-20T18:25:44.643" v="1681" actId="478"/>
          <ac:spMkLst>
            <pc:docMk/>
            <pc:sldMk cId="3999496659" sldId="553"/>
            <ac:spMk id="14" creationId="{00000000-0000-0000-0000-000000000000}"/>
          </ac:spMkLst>
        </pc:spChg>
        <pc:spChg chg="add mod">
          <ac:chgData name="Neil Gilbert" userId="2403ec6af305d8db" providerId="LiveId" clId="{A1AFD8F4-1E9C-4C68-8AA9-BBFA26243BF4}" dt="2023-04-24T14:47:57.902" v="2313" actId="1035"/>
          <ac:spMkLst>
            <pc:docMk/>
            <pc:sldMk cId="3999496659" sldId="553"/>
            <ac:spMk id="15" creationId="{B8693885-CF47-EC7A-2D09-C869498E0667}"/>
          </ac:spMkLst>
        </pc:spChg>
        <pc:spChg chg="del">
          <ac:chgData name="Neil Gilbert" userId="2403ec6af305d8db" providerId="LiveId" clId="{A1AFD8F4-1E9C-4C68-8AA9-BBFA26243BF4}" dt="2023-04-20T18:25:44.643" v="1681" actId="478"/>
          <ac:spMkLst>
            <pc:docMk/>
            <pc:sldMk cId="3999496659" sldId="553"/>
            <ac:spMk id="16" creationId="{00000000-0000-0000-0000-000000000000}"/>
          </ac:spMkLst>
        </pc:spChg>
        <pc:spChg chg="del">
          <ac:chgData name="Neil Gilbert" userId="2403ec6af305d8db" providerId="LiveId" clId="{A1AFD8F4-1E9C-4C68-8AA9-BBFA26243BF4}" dt="2023-04-20T18:25:44.643" v="1681" actId="478"/>
          <ac:spMkLst>
            <pc:docMk/>
            <pc:sldMk cId="3999496659" sldId="553"/>
            <ac:spMk id="17" creationId="{00000000-0000-0000-0000-000000000000}"/>
          </ac:spMkLst>
        </pc:spChg>
        <pc:spChg chg="del">
          <ac:chgData name="Neil Gilbert" userId="2403ec6af305d8db" providerId="LiveId" clId="{A1AFD8F4-1E9C-4C68-8AA9-BBFA26243BF4}" dt="2023-04-20T18:25:44.643" v="1681" actId="478"/>
          <ac:spMkLst>
            <pc:docMk/>
            <pc:sldMk cId="3999496659" sldId="553"/>
            <ac:spMk id="18" creationId="{00000000-0000-0000-0000-000000000000}"/>
          </ac:spMkLst>
        </pc:spChg>
        <pc:spChg chg="add mod">
          <ac:chgData name="Neil Gilbert" userId="2403ec6af305d8db" providerId="LiveId" clId="{A1AFD8F4-1E9C-4C68-8AA9-BBFA26243BF4}" dt="2023-04-24T14:48:16.183" v="2331" actId="403"/>
          <ac:spMkLst>
            <pc:docMk/>
            <pc:sldMk cId="3999496659" sldId="553"/>
            <ac:spMk id="19" creationId="{D689DB82-8267-E457-F6F2-D00CB422BF41}"/>
          </ac:spMkLst>
        </pc:spChg>
        <pc:spChg chg="del">
          <ac:chgData name="Neil Gilbert" userId="2403ec6af305d8db" providerId="LiveId" clId="{A1AFD8F4-1E9C-4C68-8AA9-BBFA26243BF4}" dt="2023-04-20T18:25:44.643" v="1681" actId="478"/>
          <ac:spMkLst>
            <pc:docMk/>
            <pc:sldMk cId="3999496659" sldId="553"/>
            <ac:spMk id="20" creationId="{00000000-0000-0000-0000-000000000000}"/>
          </ac:spMkLst>
        </pc:spChg>
        <pc:spChg chg="add mod">
          <ac:chgData name="Neil Gilbert" userId="2403ec6af305d8db" providerId="LiveId" clId="{A1AFD8F4-1E9C-4C68-8AA9-BBFA26243BF4}" dt="2023-04-24T14:48:27.565" v="2337" actId="403"/>
          <ac:spMkLst>
            <pc:docMk/>
            <pc:sldMk cId="3999496659" sldId="553"/>
            <ac:spMk id="22" creationId="{8E403C57-F02C-FEF9-266F-42E24AD42805}"/>
          </ac:spMkLst>
        </pc:spChg>
        <pc:spChg chg="add mod">
          <ac:chgData name="Neil Gilbert" userId="2403ec6af305d8db" providerId="LiveId" clId="{A1AFD8F4-1E9C-4C68-8AA9-BBFA26243BF4}" dt="2023-04-24T14:48:47.730" v="2348" actId="1035"/>
          <ac:spMkLst>
            <pc:docMk/>
            <pc:sldMk cId="3999496659" sldId="553"/>
            <ac:spMk id="23" creationId="{2B677E9B-063B-4F2E-0E71-2AD5EF295D8F}"/>
          </ac:spMkLst>
        </pc:spChg>
        <pc:spChg chg="add mod">
          <ac:chgData name="Neil Gilbert" userId="2403ec6af305d8db" providerId="LiveId" clId="{A1AFD8F4-1E9C-4C68-8AA9-BBFA26243BF4}" dt="2023-04-24T14:48:38.473" v="2345" actId="403"/>
          <ac:spMkLst>
            <pc:docMk/>
            <pc:sldMk cId="3999496659" sldId="553"/>
            <ac:spMk id="25" creationId="{D79B202D-AD56-FD98-AF6C-A731945E7101}"/>
          </ac:spMkLst>
        </pc:spChg>
        <pc:spChg chg="add mod">
          <ac:chgData name="Neil Gilbert" userId="2403ec6af305d8db" providerId="LiveId" clId="{A1AFD8F4-1E9C-4C68-8AA9-BBFA26243BF4}" dt="2023-04-24T14:48:34.121" v="2341" actId="113"/>
          <ac:spMkLst>
            <pc:docMk/>
            <pc:sldMk cId="3999496659" sldId="553"/>
            <ac:spMk id="27" creationId="{5D7E3310-7874-2E99-B1ED-79CF416B31CB}"/>
          </ac:spMkLst>
        </pc:spChg>
        <pc:spChg chg="mod">
          <ac:chgData name="Neil Gilbert" userId="2403ec6af305d8db" providerId="LiveId" clId="{A1AFD8F4-1E9C-4C68-8AA9-BBFA26243BF4}" dt="2023-04-20T18:29:37.693" v="1804" actId="571"/>
          <ac:spMkLst>
            <pc:docMk/>
            <pc:sldMk cId="3999496659" sldId="553"/>
            <ac:spMk id="32" creationId="{8395C3EB-5825-4166-33DA-812957DA36F2}"/>
          </ac:spMkLst>
        </pc:spChg>
        <pc:spChg chg="mod">
          <ac:chgData name="Neil Gilbert" userId="2403ec6af305d8db" providerId="LiveId" clId="{A1AFD8F4-1E9C-4C68-8AA9-BBFA26243BF4}" dt="2023-04-20T18:29:37.693" v="1804" actId="571"/>
          <ac:spMkLst>
            <pc:docMk/>
            <pc:sldMk cId="3999496659" sldId="553"/>
            <ac:spMk id="33" creationId="{A9806433-9C34-2C6A-9C60-C43BBED95139}"/>
          </ac:spMkLst>
        </pc:spChg>
        <pc:spChg chg="mod">
          <ac:chgData name="Neil Gilbert" userId="2403ec6af305d8db" providerId="LiveId" clId="{A1AFD8F4-1E9C-4C68-8AA9-BBFA26243BF4}" dt="2023-04-20T18:29:37.693" v="1804" actId="571"/>
          <ac:spMkLst>
            <pc:docMk/>
            <pc:sldMk cId="3999496659" sldId="553"/>
            <ac:spMk id="34" creationId="{2B8D71D7-7A44-0BAC-CAA8-906428A5CF55}"/>
          </ac:spMkLst>
        </pc:spChg>
        <pc:spChg chg="mod">
          <ac:chgData name="Neil Gilbert" userId="2403ec6af305d8db" providerId="LiveId" clId="{A1AFD8F4-1E9C-4C68-8AA9-BBFA26243BF4}" dt="2023-04-20T18:29:37.693" v="1804" actId="571"/>
          <ac:spMkLst>
            <pc:docMk/>
            <pc:sldMk cId="3999496659" sldId="553"/>
            <ac:spMk id="35" creationId="{312FEEA8-520E-FB32-17A8-E4472C9BD55F}"/>
          </ac:spMkLst>
        </pc:spChg>
        <pc:grpChg chg="add mod">
          <ac:chgData name="Neil Gilbert" userId="2403ec6af305d8db" providerId="LiveId" clId="{A1AFD8F4-1E9C-4C68-8AA9-BBFA26243BF4}" dt="2023-04-20T18:29:43.407" v="1805" actId="164"/>
          <ac:grpSpMkLst>
            <pc:docMk/>
            <pc:sldMk cId="3999496659" sldId="553"/>
            <ac:grpSpMk id="28" creationId="{E1BF56D4-410F-DE47-611C-D04D7CD07389}"/>
          </ac:grpSpMkLst>
        </pc:grpChg>
        <pc:grpChg chg="add mod">
          <ac:chgData name="Neil Gilbert" userId="2403ec6af305d8db" providerId="LiveId" clId="{A1AFD8F4-1E9C-4C68-8AA9-BBFA26243BF4}" dt="2023-04-20T18:29:37.693" v="1804" actId="571"/>
          <ac:grpSpMkLst>
            <pc:docMk/>
            <pc:sldMk cId="3999496659" sldId="553"/>
            <ac:grpSpMk id="29" creationId="{99026424-2E5C-E691-3E5E-68BE2D448054}"/>
          </ac:grpSpMkLst>
        </pc:grpChg>
        <pc:grpChg chg="add mod">
          <ac:chgData name="Neil Gilbert" userId="2403ec6af305d8db" providerId="LiveId" clId="{A1AFD8F4-1E9C-4C68-8AA9-BBFA26243BF4}" dt="2023-04-20T18:29:46.572" v="1806" actId="1076"/>
          <ac:grpSpMkLst>
            <pc:docMk/>
            <pc:sldMk cId="3999496659" sldId="553"/>
            <ac:grpSpMk id="36" creationId="{138EC1B7-5E91-826A-49F5-2C004F3F5607}"/>
          </ac:grpSpMkLst>
        </pc:grpChg>
        <pc:picChg chg="del">
          <ac:chgData name="Neil Gilbert" userId="2403ec6af305d8db" providerId="LiveId" clId="{A1AFD8F4-1E9C-4C68-8AA9-BBFA26243BF4}" dt="2023-04-20T18:25:41.707" v="1680" actId="478"/>
          <ac:picMkLst>
            <pc:docMk/>
            <pc:sldMk cId="3999496659" sldId="553"/>
            <ac:picMk id="3" creationId="{00000000-0000-0000-0000-000000000000}"/>
          </ac:picMkLst>
        </pc:picChg>
        <pc:picChg chg="del">
          <ac:chgData name="Neil Gilbert" userId="2403ec6af305d8db" providerId="LiveId" clId="{A1AFD8F4-1E9C-4C68-8AA9-BBFA26243BF4}" dt="2023-04-20T18:25:41.130" v="1679" actId="478"/>
          <ac:picMkLst>
            <pc:docMk/>
            <pc:sldMk cId="3999496659" sldId="553"/>
            <ac:picMk id="4" creationId="{00000000-0000-0000-0000-000000000000}"/>
          </ac:picMkLst>
        </pc:picChg>
        <pc:picChg chg="del">
          <ac:chgData name="Neil Gilbert" userId="2403ec6af305d8db" providerId="LiveId" clId="{A1AFD8F4-1E9C-4C68-8AA9-BBFA26243BF4}" dt="2023-04-20T18:25:39.854" v="1678" actId="478"/>
          <ac:picMkLst>
            <pc:docMk/>
            <pc:sldMk cId="3999496659" sldId="553"/>
            <ac:picMk id="6" creationId="{00000000-0000-0000-0000-000000000000}"/>
          </ac:picMkLst>
        </pc:picChg>
        <pc:cxnChg chg="add mod">
          <ac:chgData name="Neil Gilbert" userId="2403ec6af305d8db" providerId="LiveId" clId="{A1AFD8F4-1E9C-4C68-8AA9-BBFA26243BF4}" dt="2023-04-20T18:29:33.172" v="1802" actId="164"/>
          <ac:cxnSpMkLst>
            <pc:docMk/>
            <pc:sldMk cId="3999496659" sldId="553"/>
            <ac:cxnSpMk id="8" creationId="{22C13FC4-8032-9060-AB87-CCD8DB617F75}"/>
          </ac:cxnSpMkLst>
        </pc:cxnChg>
        <pc:cxnChg chg="add mod">
          <ac:chgData name="Neil Gilbert" userId="2403ec6af305d8db" providerId="LiveId" clId="{A1AFD8F4-1E9C-4C68-8AA9-BBFA26243BF4}" dt="2023-04-20T18:29:33.172" v="1802" actId="164"/>
          <ac:cxnSpMkLst>
            <pc:docMk/>
            <pc:sldMk cId="3999496659" sldId="553"/>
            <ac:cxnSpMk id="9" creationId="{0EAB4A15-7657-77F6-E33A-8C584C67F876}"/>
          </ac:cxnSpMkLst>
        </pc:cxnChg>
        <pc:cxnChg chg="del">
          <ac:chgData name="Neil Gilbert" userId="2403ec6af305d8db" providerId="LiveId" clId="{A1AFD8F4-1E9C-4C68-8AA9-BBFA26243BF4}" dt="2023-04-20T18:25:44.643" v="1681" actId="478"/>
          <ac:cxnSpMkLst>
            <pc:docMk/>
            <pc:sldMk cId="3999496659" sldId="553"/>
            <ac:cxnSpMk id="13" creationId="{00000000-0000-0000-0000-000000000000}"/>
          </ac:cxnSpMkLst>
        </pc:cxnChg>
        <pc:cxnChg chg="del">
          <ac:chgData name="Neil Gilbert" userId="2403ec6af305d8db" providerId="LiveId" clId="{A1AFD8F4-1E9C-4C68-8AA9-BBFA26243BF4}" dt="2023-04-20T18:25:44.643" v="1681" actId="478"/>
          <ac:cxnSpMkLst>
            <pc:docMk/>
            <pc:sldMk cId="3999496659" sldId="553"/>
            <ac:cxnSpMk id="21" creationId="{00000000-0000-0000-0000-000000000000}"/>
          </ac:cxnSpMkLst>
        </pc:cxnChg>
        <pc:cxnChg chg="mod">
          <ac:chgData name="Neil Gilbert" userId="2403ec6af305d8db" providerId="LiveId" clId="{A1AFD8F4-1E9C-4C68-8AA9-BBFA26243BF4}" dt="2023-04-20T18:29:37.693" v="1804" actId="571"/>
          <ac:cxnSpMkLst>
            <pc:docMk/>
            <pc:sldMk cId="3999496659" sldId="553"/>
            <ac:cxnSpMk id="30" creationId="{1F4A2A09-FD3A-2557-1296-470C39C9B1B9}"/>
          </ac:cxnSpMkLst>
        </pc:cxnChg>
        <pc:cxnChg chg="mod">
          <ac:chgData name="Neil Gilbert" userId="2403ec6af305d8db" providerId="LiveId" clId="{A1AFD8F4-1E9C-4C68-8AA9-BBFA26243BF4}" dt="2023-04-20T18:29:37.693" v="1804" actId="571"/>
          <ac:cxnSpMkLst>
            <pc:docMk/>
            <pc:sldMk cId="3999496659" sldId="553"/>
            <ac:cxnSpMk id="31" creationId="{4423B896-B5CF-1F4E-B593-B7ACC5E8505F}"/>
          </ac:cxnSpMkLst>
        </pc:cxnChg>
      </pc:sldChg>
      <pc:sldChg chg="modSp add mod">
        <pc:chgData name="Neil Gilbert" userId="2403ec6af305d8db" providerId="LiveId" clId="{A1AFD8F4-1E9C-4C68-8AA9-BBFA26243BF4}" dt="2023-04-20T18:31:15.333" v="1841" actId="404"/>
        <pc:sldMkLst>
          <pc:docMk/>
          <pc:sldMk cId="919594497" sldId="554"/>
        </pc:sldMkLst>
        <pc:spChg chg="mod">
          <ac:chgData name="Neil Gilbert" userId="2403ec6af305d8db" providerId="LiveId" clId="{A1AFD8F4-1E9C-4C68-8AA9-BBFA26243BF4}" dt="2023-04-20T18:31:15.333" v="1841" actId="404"/>
          <ac:spMkLst>
            <pc:docMk/>
            <pc:sldMk cId="919594497" sldId="554"/>
            <ac:spMk id="2" creationId="{B8F3EA15-AE97-7B63-34E8-9BD9266A270F}"/>
          </ac:spMkLst>
        </pc:spChg>
      </pc:sldChg>
      <pc:sldChg chg="addSp delSp modSp add mod ord">
        <pc:chgData name="Neil Gilbert" userId="2403ec6af305d8db" providerId="LiveId" clId="{A1AFD8F4-1E9C-4C68-8AA9-BBFA26243BF4}" dt="2023-04-24T14:46:40.217" v="2296" actId="1076"/>
        <pc:sldMkLst>
          <pc:docMk/>
          <pc:sldMk cId="3512474099" sldId="555"/>
        </pc:sldMkLst>
        <pc:spChg chg="mod">
          <ac:chgData name="Neil Gilbert" userId="2403ec6af305d8db" providerId="LiveId" clId="{A1AFD8F4-1E9C-4C68-8AA9-BBFA26243BF4}" dt="2023-04-24T14:43:16.608" v="2228" actId="1076"/>
          <ac:spMkLst>
            <pc:docMk/>
            <pc:sldMk cId="3512474099" sldId="555"/>
            <ac:spMk id="2" creationId="{713B6641-CD76-CEE0-2FF1-B221CAE70065}"/>
          </ac:spMkLst>
        </pc:spChg>
        <pc:spChg chg="del">
          <ac:chgData name="Neil Gilbert" userId="2403ec6af305d8db" providerId="LiveId" clId="{A1AFD8F4-1E9C-4C68-8AA9-BBFA26243BF4}" dt="2023-04-20T18:33:03.637" v="1881" actId="478"/>
          <ac:spMkLst>
            <pc:docMk/>
            <pc:sldMk cId="3512474099" sldId="555"/>
            <ac:spMk id="3" creationId="{5AC3E089-52F2-B739-A8A3-2D8FDF4776A9}"/>
          </ac:spMkLst>
        </pc:spChg>
        <pc:spChg chg="add del mod">
          <ac:chgData name="Neil Gilbert" userId="2403ec6af305d8db" providerId="LiveId" clId="{A1AFD8F4-1E9C-4C68-8AA9-BBFA26243BF4}" dt="2023-04-24T14:45:29.980" v="2232" actId="478"/>
          <ac:spMkLst>
            <pc:docMk/>
            <pc:sldMk cId="3512474099" sldId="555"/>
            <ac:spMk id="3" creationId="{63933B0B-0043-87EE-FE93-F24C7D7EAEB4}"/>
          </ac:spMkLst>
        </pc:spChg>
        <pc:spChg chg="add mod">
          <ac:chgData name="Neil Gilbert" userId="2403ec6af305d8db" providerId="LiveId" clId="{A1AFD8F4-1E9C-4C68-8AA9-BBFA26243BF4}" dt="2023-04-24T14:45:48.055" v="2241" actId="1076"/>
          <ac:spMkLst>
            <pc:docMk/>
            <pc:sldMk cId="3512474099" sldId="555"/>
            <ac:spMk id="5" creationId="{8ABE09AF-4139-6C37-E249-9F4DC4FFF7CB}"/>
          </ac:spMkLst>
        </pc:spChg>
        <pc:spChg chg="add mod">
          <ac:chgData name="Neil Gilbert" userId="2403ec6af305d8db" providerId="LiveId" clId="{A1AFD8F4-1E9C-4C68-8AA9-BBFA26243BF4}" dt="2023-04-24T14:46:32.701" v="2295" actId="20577"/>
          <ac:spMkLst>
            <pc:docMk/>
            <pc:sldMk cId="3512474099" sldId="555"/>
            <ac:spMk id="8" creationId="{A5E1C130-7897-1A52-2AE1-7A767DD15E60}"/>
          </ac:spMkLst>
        </pc:spChg>
        <pc:picChg chg="add mod">
          <ac:chgData name="Neil Gilbert" userId="2403ec6af305d8db" providerId="LiveId" clId="{A1AFD8F4-1E9C-4C68-8AA9-BBFA26243BF4}" dt="2023-04-24T14:46:02.404" v="2246" actId="1076"/>
          <ac:picMkLst>
            <pc:docMk/>
            <pc:sldMk cId="3512474099" sldId="555"/>
            <ac:picMk id="4" creationId="{D5C342B0-461A-AE35-F30A-567ABA753948}"/>
          </ac:picMkLst>
        </pc:picChg>
        <pc:picChg chg="add mod">
          <ac:chgData name="Neil Gilbert" userId="2403ec6af305d8db" providerId="LiveId" clId="{A1AFD8F4-1E9C-4C68-8AA9-BBFA26243BF4}" dt="2023-04-24T14:45:34.220" v="2235" actId="1076"/>
          <ac:picMkLst>
            <pc:docMk/>
            <pc:sldMk cId="3512474099" sldId="555"/>
            <ac:picMk id="7" creationId="{042C4D46-2F60-73D8-AB19-AE70A628F659}"/>
          </ac:picMkLst>
        </pc:picChg>
        <pc:picChg chg="add mod">
          <ac:chgData name="Neil Gilbert" userId="2403ec6af305d8db" providerId="LiveId" clId="{A1AFD8F4-1E9C-4C68-8AA9-BBFA26243BF4}" dt="2023-04-24T14:46:40.217" v="2296" actId="1076"/>
          <ac:picMkLst>
            <pc:docMk/>
            <pc:sldMk cId="3512474099" sldId="555"/>
            <ac:picMk id="1026" creationId="{52975EE3-3705-EAAC-E352-580836DB82F3}"/>
          </ac:picMkLst>
        </pc:picChg>
        <pc:picChg chg="add mod">
          <ac:chgData name="Neil Gilbert" userId="2403ec6af305d8db" providerId="LiveId" clId="{A1AFD8F4-1E9C-4C68-8AA9-BBFA26243BF4}" dt="2023-04-24T14:46:06.995" v="2247" actId="1076"/>
          <ac:picMkLst>
            <pc:docMk/>
            <pc:sldMk cId="3512474099" sldId="555"/>
            <ac:picMk id="2050" creationId="{3E8AE3AA-F257-E748-74EA-B555F10E380B}"/>
          </ac:picMkLst>
        </pc:picChg>
        <pc:picChg chg="del">
          <ac:chgData name="Neil Gilbert" userId="2403ec6af305d8db" providerId="LiveId" clId="{A1AFD8F4-1E9C-4C68-8AA9-BBFA26243BF4}" dt="2023-04-20T18:33:00.006" v="1880" actId="478"/>
          <ac:picMkLst>
            <pc:docMk/>
            <pc:sldMk cId="3512474099" sldId="555"/>
            <ac:picMk id="2052" creationId="{32D9E054-F0E3-483B-2B73-7257282D5321}"/>
          </ac:picMkLst>
        </pc:picChg>
        <pc:picChg chg="add mod">
          <ac:chgData name="Neil Gilbert" userId="2403ec6af305d8db" providerId="LiveId" clId="{A1AFD8F4-1E9C-4C68-8AA9-BBFA26243BF4}" dt="2023-04-24T14:46:10.713" v="2248" actId="1076"/>
          <ac:picMkLst>
            <pc:docMk/>
            <pc:sldMk cId="3512474099" sldId="555"/>
            <ac:picMk id="2056" creationId="{80C11EC6-00D4-8A8F-D90D-3EC03CD49298}"/>
          </ac:picMkLst>
        </pc:picChg>
      </pc:sldChg>
      <pc:sldChg chg="addSp modSp new mod modClrScheme chgLayout">
        <pc:chgData name="Neil Gilbert" userId="2403ec6af305d8db" providerId="LiveId" clId="{A1AFD8F4-1E9C-4C68-8AA9-BBFA26243BF4}" dt="2023-04-20T18:41:24.475" v="2148" actId="20577"/>
        <pc:sldMkLst>
          <pc:docMk/>
          <pc:sldMk cId="2451047444" sldId="556"/>
        </pc:sldMkLst>
        <pc:spChg chg="mod ord">
          <ac:chgData name="Neil Gilbert" userId="2403ec6af305d8db" providerId="LiveId" clId="{A1AFD8F4-1E9C-4C68-8AA9-BBFA26243BF4}" dt="2023-04-20T18:40:15.921" v="2006" actId="700"/>
          <ac:spMkLst>
            <pc:docMk/>
            <pc:sldMk cId="2451047444" sldId="556"/>
            <ac:spMk id="2" creationId="{92364CBF-2854-D05E-70CF-F0A154F266E6}"/>
          </ac:spMkLst>
        </pc:spChg>
        <pc:spChg chg="add mod ord">
          <ac:chgData name="Neil Gilbert" userId="2403ec6af305d8db" providerId="LiveId" clId="{A1AFD8F4-1E9C-4C68-8AA9-BBFA26243BF4}" dt="2023-04-20T18:41:24.475" v="2148" actId="20577"/>
          <ac:spMkLst>
            <pc:docMk/>
            <pc:sldMk cId="2451047444" sldId="556"/>
            <ac:spMk id="3" creationId="{76671645-4DCC-DAF4-34D4-5B520DB119BA}"/>
          </ac:spMkLst>
        </pc:spChg>
      </pc:sldChg>
      <pc:sldChg chg="modSp new mod">
        <pc:chgData name="Neil Gilbert" userId="2403ec6af305d8db" providerId="LiveId" clId="{A1AFD8F4-1E9C-4C68-8AA9-BBFA26243BF4}" dt="2023-04-24T16:43:40.392" v="2532" actId="20577"/>
        <pc:sldMkLst>
          <pc:docMk/>
          <pc:sldMk cId="2794759" sldId="557"/>
        </pc:sldMkLst>
        <pc:spChg chg="mod">
          <ac:chgData name="Neil Gilbert" userId="2403ec6af305d8db" providerId="LiveId" clId="{A1AFD8F4-1E9C-4C68-8AA9-BBFA26243BF4}" dt="2023-04-24T16:41:32.206" v="2525" actId="20577"/>
          <ac:spMkLst>
            <pc:docMk/>
            <pc:sldMk cId="2794759" sldId="557"/>
            <ac:spMk id="2" creationId="{C979146F-0AEE-19D7-B6B8-9245B68A014C}"/>
          </ac:spMkLst>
        </pc:spChg>
        <pc:spChg chg="mod">
          <ac:chgData name="Neil Gilbert" userId="2403ec6af305d8db" providerId="LiveId" clId="{A1AFD8F4-1E9C-4C68-8AA9-BBFA26243BF4}" dt="2023-04-24T16:43:40.392" v="2532" actId="20577"/>
          <ac:spMkLst>
            <pc:docMk/>
            <pc:sldMk cId="2794759" sldId="557"/>
            <ac:spMk id="3" creationId="{96408263-A5FC-110B-9ECB-07BBE2163A4B}"/>
          </ac:spMkLst>
        </pc:spChg>
      </pc:sldChg>
      <pc:sldChg chg="addSp delSp modSp new mod ord">
        <pc:chgData name="Neil Gilbert" userId="2403ec6af305d8db" providerId="LiveId" clId="{A1AFD8F4-1E9C-4C68-8AA9-BBFA26243BF4}" dt="2023-04-26T18:49:58.421" v="2597" actId="5793"/>
        <pc:sldMkLst>
          <pc:docMk/>
          <pc:sldMk cId="2082699491" sldId="558"/>
        </pc:sldMkLst>
        <pc:spChg chg="mod">
          <ac:chgData name="Neil Gilbert" userId="2403ec6af305d8db" providerId="LiveId" clId="{A1AFD8F4-1E9C-4C68-8AA9-BBFA26243BF4}" dt="2023-04-26T18:49:58.421" v="2597" actId="5793"/>
          <ac:spMkLst>
            <pc:docMk/>
            <pc:sldMk cId="2082699491" sldId="558"/>
            <ac:spMk id="2" creationId="{05B7EA29-73CA-F359-0184-56B1CA3FC2F0}"/>
          </ac:spMkLst>
        </pc:spChg>
        <pc:picChg chg="add del">
          <ac:chgData name="Neil Gilbert" userId="2403ec6af305d8db" providerId="LiveId" clId="{A1AFD8F4-1E9C-4C68-8AA9-BBFA26243BF4}" dt="2023-04-26T18:49:04.593" v="2547" actId="478"/>
          <ac:picMkLst>
            <pc:docMk/>
            <pc:sldMk cId="2082699491" sldId="558"/>
            <ac:picMk id="1026" creationId="{17D3A6D2-F8FD-FD14-8BC0-F76EE971F2C9}"/>
          </ac:picMkLst>
        </pc:picChg>
        <pc:picChg chg="add del mod">
          <ac:chgData name="Neil Gilbert" userId="2403ec6af305d8db" providerId="LiveId" clId="{A1AFD8F4-1E9C-4C68-8AA9-BBFA26243BF4}" dt="2023-04-26T18:49:52.392" v="2560" actId="478"/>
          <ac:picMkLst>
            <pc:docMk/>
            <pc:sldMk cId="2082699491" sldId="558"/>
            <ac:picMk id="1028" creationId="{7FF63ECD-EEDF-59D8-3D49-22D459228FC6}"/>
          </ac:picMkLst>
        </pc:picChg>
      </pc:sldChg>
      <pc:sldChg chg="add">
        <pc:chgData name="Neil Gilbert" userId="2403ec6af305d8db" providerId="LiveId" clId="{A1AFD8F4-1E9C-4C68-8AA9-BBFA26243BF4}" dt="2023-04-26T18:52:52.265" v="2598"/>
        <pc:sldMkLst>
          <pc:docMk/>
          <pc:sldMk cId="2396499052" sldId="5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CED46-1600-4513-BDEF-6D051DBD452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AAE5B-BB6E-482C-BE6E-EDF00731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92EBCD3-955F-4771-BA31-303118A49DE0}" type="slidenum">
              <a:rPr lang="en-US" sz="1200">
                <a:latin typeface="Calibri" pitchFamily="34" charset="0"/>
              </a:rPr>
              <a:pPr algn="r"/>
              <a:t>28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75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41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92EBCD3-955F-4771-BA31-303118A49DE0}" type="slidenum">
              <a:rPr lang="en-US" sz="1200">
                <a:latin typeface="Calibri" pitchFamily="34" charset="0"/>
              </a:rPr>
              <a:pPr algn="r"/>
              <a:t>29</a:t>
            </a:fld>
            <a:endParaRPr lang="en-US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51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9F7-CD8B-E980-556F-2159DFDEC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94142-3540-6CEE-9F11-BF3DD3028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F8E70-C9DC-7ECB-F6CA-F762D765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145CF-9707-1B54-17F8-CC3E1EA45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9DF48-100B-A649-ECFB-DB8EF54A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0CC4-924A-CDAA-C77C-7C66588A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F4FD9-BD4C-D165-1D00-5EED338F6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E485E-6ECE-BA3F-9D7A-C3BA5F37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8AA5-964D-B9C1-D052-5FA8C888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817F-5759-DB32-8838-5901BACF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6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032D0F-561B-9B44-35F0-1C6F688ED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82DF1-5860-1F56-AC0A-7A585A942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1263-2376-9E7D-948C-99AAEA2D2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439F-940E-7393-00DB-F407F5C50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D3DEA-1E8D-94C5-2B45-B56F2D1D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4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890B-14A1-39D2-56E7-EF204E36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CCA4-A8FA-0988-CB81-617AA3276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E7C58-F943-2F6D-5919-A4A62F676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7069D-3688-17F5-F2AF-7BC13AF2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F18E8-0E86-E924-132B-0F52A394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7C87-FB21-81FD-9732-10EB8554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81100-FCCD-9377-A227-ED68DBC31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8D477-8A34-24C3-1637-BA76D027A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27193-100F-6300-CA3E-6F0FF701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31F1D-7272-F5F1-E388-002A9311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E5F4-D5AE-2A07-C852-A823087E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4E92-203F-99F9-864F-F58403B59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CA46D-F249-F2BC-F738-2E300CCF4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E73B7-D905-8261-DD2F-5D454D6D0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FD9A0-1E8E-E46A-6011-D3D0FCE0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09FA4-A701-144E-4647-F9CB25A7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8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95E4-0AC7-5073-5900-615AC738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344BF-BAE5-4B50-79ED-FA410BBF3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0EEFD-B27E-FFC7-0AD5-B368AD613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5EFD2-C0BF-DEB1-6B7B-2F5E69649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370F8-7DA8-8C29-3336-299A03950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71535F-FB1F-44B2-B560-EE0FEBCF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53794-420B-C8E3-BBD6-A4F16AE5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B86CA2-C06A-AD2F-02CC-395EB431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8AC5-C8DC-B5EA-433D-FA97167C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E81B4-914B-6C08-700A-C45A904E7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67B0E-E9BA-2B85-6504-0D62105B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E2710-DE3F-30F8-2E01-F13289B5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77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E5964-84DA-DE07-3968-470FE3B3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3EA71-0A82-9945-C171-D1E074CE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C9078-9B2E-B00A-E793-B248669A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4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7D21-B3AA-4378-D43E-D456C46A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E0703-17E0-91FD-DF7B-A1EBFC88F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B75C6-C3FE-4BEB-4362-C7005E71D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F88A4-64B3-B3B5-34C2-CB6F7235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29085-3F55-B210-6BEA-308727318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DC75C-F03C-9AAA-C62A-0D1E36AA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07E8-AC80-0DF9-6AEC-5F10775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02B9A-9DC1-DA0F-90D4-0206B1A59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94CFC-F7A8-8CC2-2A9D-B5C4B3FE5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85FAB-F851-1BFE-117B-059E107FE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F9517-ACCB-CB38-2CC3-09C70FD6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B672A-8EE8-82C6-BF4C-348DFAFD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84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80BE0-FC8A-DD5F-CA8B-C9AE91DF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8974-C0BF-C9F2-B797-3205CBC79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86E21-F88F-C32F-5831-672CF6642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C4A2E-0C79-462A-BB9A-1EA646B417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13CA7-840D-666C-CE10-2BEAF3033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0D0D8-1856-D56C-D74C-A9CC81044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89BC-6E7E-4C88-BE20-93C604E1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0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4ecxaxb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r-nimble.org/html_manual/cha-installing-nimble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8632-503D-89DB-18F3-D45683A26F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Integrated species distribution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DEF49-640C-E16D-159C-26BE67C1A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 May 2023</a:t>
            </a:r>
          </a:p>
        </p:txBody>
      </p:sp>
    </p:spTree>
    <p:extLst>
      <p:ext uri="{BB962C8B-B14F-4D97-AF65-F5344CB8AC3E}">
        <p14:creationId xmlns:p14="http://schemas.microsoft.com/office/powerpoint/2010/main" val="266230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5828-D9F8-546B-C7D8-B56E2F9C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Dealing with imperfect detection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B1626D8-910B-33CF-D60A-942D62FCF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293387"/>
              </p:ext>
            </p:extLst>
          </p:nvPr>
        </p:nvGraphicFramePr>
        <p:xfrm>
          <a:off x="4021799" y="3098800"/>
          <a:ext cx="4148402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7639">
                  <a:extLst>
                    <a:ext uri="{9D8B030D-6E8A-4147-A177-3AD203B41FA5}">
                      <a16:colId xmlns:a16="http://schemas.microsoft.com/office/drawing/2014/main" val="1490799234"/>
                    </a:ext>
                  </a:extLst>
                </a:gridCol>
                <a:gridCol w="1108603">
                  <a:extLst>
                    <a:ext uri="{9D8B030D-6E8A-4147-A177-3AD203B41FA5}">
                      <a16:colId xmlns:a16="http://schemas.microsoft.com/office/drawing/2014/main" val="152328765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3498801621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4290515021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Visit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Visit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Visit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49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748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Site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2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Site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25928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D88E747-9F77-4632-0564-6C782709AE6B}"/>
              </a:ext>
            </a:extLst>
          </p:cNvPr>
          <p:cNvSpPr txBox="1">
            <a:spLocks/>
          </p:cNvSpPr>
          <p:nvPr/>
        </p:nvSpPr>
        <p:spPr>
          <a:xfrm>
            <a:off x="749300" y="1955800"/>
            <a:ext cx="10515600" cy="1068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Option 1: repeated visits</a:t>
            </a:r>
          </a:p>
        </p:txBody>
      </p:sp>
    </p:spTree>
    <p:extLst>
      <p:ext uri="{BB962C8B-B14F-4D97-AF65-F5344CB8AC3E}">
        <p14:creationId xmlns:p14="http://schemas.microsoft.com/office/powerpoint/2010/main" val="1018389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61ECBD04-84E1-6CF5-5078-00C79051E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1" b="7371"/>
          <a:stretch/>
        </p:blipFill>
        <p:spPr bwMode="auto">
          <a:xfrm>
            <a:off x="352425" y="2972570"/>
            <a:ext cx="7629525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AD64AAA-85F8-B5E7-3263-0CB6172F1F82}"/>
              </a:ext>
            </a:extLst>
          </p:cNvPr>
          <p:cNvGrpSpPr/>
          <p:nvPr/>
        </p:nvGrpSpPr>
        <p:grpSpPr>
          <a:xfrm>
            <a:off x="8515350" y="3095625"/>
            <a:ext cx="3324225" cy="3311509"/>
            <a:chOff x="8515350" y="3095625"/>
            <a:chExt cx="3324225" cy="331150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44CDBB8-4F25-F87A-E356-E0EC87A28C91}"/>
                </a:ext>
              </a:extLst>
            </p:cNvPr>
            <p:cNvCxnSpPr>
              <a:cxnSpLocks/>
            </p:cNvCxnSpPr>
            <p:nvPr/>
          </p:nvCxnSpPr>
          <p:spPr>
            <a:xfrm>
              <a:off x="8515350" y="3095625"/>
              <a:ext cx="0" cy="3305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D5C481D-C106-6999-7A2C-F26672966E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5350" y="6407134"/>
              <a:ext cx="33242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18B41D-578F-7E65-9480-4C8BB967F1E5}"/>
              </a:ext>
            </a:extLst>
          </p:cNvPr>
          <p:cNvSpPr/>
          <p:nvPr/>
        </p:nvSpPr>
        <p:spPr>
          <a:xfrm>
            <a:off x="8515350" y="3219177"/>
            <a:ext cx="3324225" cy="3058069"/>
          </a:xfrm>
          <a:custGeom>
            <a:avLst/>
            <a:gdLst>
              <a:gd name="connsiteX0" fmla="*/ 0 w 3324225"/>
              <a:gd name="connsiteY0" fmla="*/ 19594 h 3058069"/>
              <a:gd name="connsiteX1" fmla="*/ 752475 w 3324225"/>
              <a:gd name="connsiteY1" fmla="*/ 143419 h 3058069"/>
              <a:gd name="connsiteX2" fmla="*/ 1466850 w 3324225"/>
              <a:gd name="connsiteY2" fmla="*/ 1086394 h 3058069"/>
              <a:gd name="connsiteX3" fmla="*/ 2524125 w 3324225"/>
              <a:gd name="connsiteY3" fmla="*/ 2677069 h 3058069"/>
              <a:gd name="connsiteX4" fmla="*/ 3324225 w 3324225"/>
              <a:gd name="connsiteY4" fmla="*/ 3058069 h 305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4225" h="3058069">
                <a:moveTo>
                  <a:pt x="0" y="19594"/>
                </a:moveTo>
                <a:cubicBezTo>
                  <a:pt x="254000" y="-7394"/>
                  <a:pt x="508000" y="-34381"/>
                  <a:pt x="752475" y="143419"/>
                </a:cubicBezTo>
                <a:cubicBezTo>
                  <a:pt x="996950" y="321219"/>
                  <a:pt x="1171575" y="664119"/>
                  <a:pt x="1466850" y="1086394"/>
                </a:cubicBezTo>
                <a:cubicBezTo>
                  <a:pt x="1762125" y="1508669"/>
                  <a:pt x="2214563" y="2348457"/>
                  <a:pt x="2524125" y="2677069"/>
                </a:cubicBezTo>
                <a:cubicBezTo>
                  <a:pt x="2833688" y="3005682"/>
                  <a:pt x="3078956" y="3031875"/>
                  <a:pt x="3324225" y="3058069"/>
                </a:cubicBezTo>
              </a:path>
            </a:pathLst>
          </a:custGeom>
          <a:noFill/>
          <a:ln w="857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25C89-4014-2F1F-4504-14765EC90D03}"/>
              </a:ext>
            </a:extLst>
          </p:cNvPr>
          <p:cNvSpPr/>
          <p:nvPr/>
        </p:nvSpPr>
        <p:spPr>
          <a:xfrm rot="16200000">
            <a:off x="6384916" y="4578356"/>
            <a:ext cx="3705226" cy="33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Detection probability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3D427-73F2-431E-8FCD-37FE55115B6B}"/>
              </a:ext>
            </a:extLst>
          </p:cNvPr>
          <p:cNvSpPr/>
          <p:nvPr/>
        </p:nvSpPr>
        <p:spPr>
          <a:xfrm>
            <a:off x="8324849" y="6434137"/>
            <a:ext cx="3705226" cy="33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Distance to animal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A67F793-6F81-6551-7D8C-EB3BB6A3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Dealing with imperfect detection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CD712-837E-B258-1638-2F1D2076133F}"/>
              </a:ext>
            </a:extLst>
          </p:cNvPr>
          <p:cNvSpPr txBox="1">
            <a:spLocks/>
          </p:cNvSpPr>
          <p:nvPr/>
        </p:nvSpPr>
        <p:spPr>
          <a:xfrm>
            <a:off x="749300" y="1774294"/>
            <a:ext cx="10515600" cy="1068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Option 2: distance sampling</a:t>
            </a:r>
          </a:p>
        </p:txBody>
      </p:sp>
    </p:spTree>
    <p:extLst>
      <p:ext uri="{BB962C8B-B14F-4D97-AF65-F5344CB8AC3E}">
        <p14:creationId xmlns:p14="http://schemas.microsoft.com/office/powerpoint/2010/main" val="254562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0CAAC15-A077-DF4D-D305-91EF45BEEA2B}"/>
              </a:ext>
            </a:extLst>
          </p:cNvPr>
          <p:cNvSpPr txBox="1">
            <a:spLocks/>
          </p:cNvSpPr>
          <p:nvPr/>
        </p:nvSpPr>
        <p:spPr>
          <a:xfrm>
            <a:off x="386508" y="371849"/>
            <a:ext cx="10515600" cy="59213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400" dirty="0"/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89163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A8560-8740-4BD2-CDB7-B5F22DD60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8"/>
          <a:stretch/>
        </p:blipFill>
        <p:spPr>
          <a:xfrm>
            <a:off x="0" y="0"/>
            <a:ext cx="12192000" cy="686058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626B0FB-ADEB-AD2E-4E75-D1A536259170}"/>
              </a:ext>
            </a:extLst>
          </p:cNvPr>
          <p:cNvSpPr txBox="1">
            <a:spLocks/>
          </p:cNvSpPr>
          <p:nvPr/>
        </p:nvSpPr>
        <p:spPr>
          <a:xfrm>
            <a:off x="0" y="6293224"/>
            <a:ext cx="4505899" cy="720762"/>
          </a:xfrm>
          <a:prstGeom prst="rect">
            <a:avLst/>
          </a:prstGeom>
          <a:noFill/>
          <a:effectLst>
            <a:softEdge rad="762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North Country at Work </a:t>
            </a:r>
            <a:r>
              <a:rPr lang="en-US" sz="1400" dirty="0">
                <a:hlinkClick r:id="rId3"/>
              </a:rPr>
              <a:t>https://tinyurl.com/4ecxaxbf</a:t>
            </a:r>
            <a:r>
              <a:rPr lang="en-US" sz="1400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CAAC15-A077-DF4D-D305-91EF45BEEA2B}"/>
              </a:ext>
            </a:extLst>
          </p:cNvPr>
          <p:cNvSpPr txBox="1">
            <a:spLocks/>
          </p:cNvSpPr>
          <p:nvPr/>
        </p:nvSpPr>
        <p:spPr>
          <a:xfrm>
            <a:off x="386508" y="371849"/>
            <a:ext cx="10515600" cy="59213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400" dirty="0"/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239649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0F69E9E8-16D7-3E7C-7CAA-02C7663CE87E}"/>
              </a:ext>
            </a:extLst>
          </p:cNvPr>
          <p:cNvSpPr txBox="1">
            <a:spLocks/>
          </p:cNvSpPr>
          <p:nvPr/>
        </p:nvSpPr>
        <p:spPr>
          <a:xfrm>
            <a:off x="838200" y="27863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 integration: </a:t>
            </a:r>
            <a:r>
              <a:rPr lang="en-US" dirty="0" err="1"/>
              <a:t>iSDMs</a:t>
            </a:r>
            <a:endParaRPr lang="en-US" dirty="0"/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D906EED3-D9B9-7EC6-3428-1F9A80ABA36B}"/>
              </a:ext>
            </a:extLst>
          </p:cNvPr>
          <p:cNvSpPr txBox="1">
            <a:spLocks/>
          </p:cNvSpPr>
          <p:nvPr/>
        </p:nvSpPr>
        <p:spPr>
          <a:xfrm>
            <a:off x="838200" y="1604194"/>
            <a:ext cx="10515600" cy="2487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A model that combines multiple presence-only, presence-absence, or count datasets—or any combination thereof—to relate species observations to environmental patterns</a:t>
            </a:r>
          </a:p>
        </p:txBody>
      </p:sp>
    </p:spTree>
    <p:extLst>
      <p:ext uri="{BB962C8B-B14F-4D97-AF65-F5344CB8AC3E}">
        <p14:creationId xmlns:p14="http://schemas.microsoft.com/office/powerpoint/2010/main" val="49208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600EBFAA-AC86-3394-238F-5DE511DC9094}"/>
              </a:ext>
            </a:extLst>
          </p:cNvPr>
          <p:cNvGrpSpPr/>
          <p:nvPr/>
        </p:nvGrpSpPr>
        <p:grpSpPr>
          <a:xfrm>
            <a:off x="611922" y="203902"/>
            <a:ext cx="10968156" cy="6654098"/>
            <a:chOff x="611922" y="288791"/>
            <a:chExt cx="10968156" cy="665409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9FB142A-FEB4-E6CC-C53D-48D1FFFD3ADF}"/>
                </a:ext>
              </a:extLst>
            </p:cNvPr>
            <p:cNvGrpSpPr/>
            <p:nvPr/>
          </p:nvGrpSpPr>
          <p:grpSpPr>
            <a:xfrm>
              <a:off x="611922" y="288791"/>
              <a:ext cx="10968156" cy="6280417"/>
              <a:chOff x="390979" y="134470"/>
              <a:chExt cx="10968156" cy="628041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F5FBB6-DF04-4BE2-CA38-6303B333774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0979" y="1828800"/>
                <a:ext cx="3545541" cy="3200400"/>
                <a:chOff x="322945" y="1311729"/>
                <a:chExt cx="4305300" cy="3886200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A3C83EA3-78E9-06D7-9858-8F6A693C6746}"/>
                    </a:ext>
                  </a:extLst>
                </p:cNvPr>
                <p:cNvSpPr/>
                <p:nvPr/>
              </p:nvSpPr>
              <p:spPr>
                <a:xfrm>
                  <a:off x="322945" y="1311729"/>
                  <a:ext cx="4305300" cy="38862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B63AB5F1-3DEE-37E8-FB52-9C68E35D32F9}"/>
                    </a:ext>
                  </a:extLst>
                </p:cNvPr>
                <p:cNvSpPr/>
                <p:nvPr/>
              </p:nvSpPr>
              <p:spPr>
                <a:xfrm>
                  <a:off x="1074057" y="1545771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9A88D18-AE3B-D533-607C-C4EC858AB3C4}"/>
                    </a:ext>
                  </a:extLst>
                </p:cNvPr>
                <p:cNvSpPr/>
                <p:nvPr/>
              </p:nvSpPr>
              <p:spPr>
                <a:xfrm>
                  <a:off x="1661886" y="2349500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CDFCACC-441F-9433-E9BF-F7FC58001415}"/>
                    </a:ext>
                  </a:extLst>
                </p:cNvPr>
                <p:cNvSpPr/>
                <p:nvPr/>
              </p:nvSpPr>
              <p:spPr>
                <a:xfrm>
                  <a:off x="1074057" y="2578100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E6F936A-2D5F-CACD-3944-FC696990F71C}"/>
                    </a:ext>
                  </a:extLst>
                </p:cNvPr>
                <p:cNvSpPr/>
                <p:nvPr/>
              </p:nvSpPr>
              <p:spPr>
                <a:xfrm>
                  <a:off x="2545897" y="1719942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4ED0686-140F-80B0-9BA0-CDE15C22977E}"/>
                    </a:ext>
                  </a:extLst>
                </p:cNvPr>
                <p:cNvSpPr/>
                <p:nvPr/>
              </p:nvSpPr>
              <p:spPr>
                <a:xfrm>
                  <a:off x="2475595" y="3140529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D94CB08-A667-0A36-58A6-F11BDCADD3EB}"/>
                    </a:ext>
                  </a:extLst>
                </p:cNvPr>
                <p:cNvSpPr/>
                <p:nvPr/>
              </p:nvSpPr>
              <p:spPr>
                <a:xfrm>
                  <a:off x="1547586" y="3026229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D8F438F-CE00-D622-F1D6-E48484330225}"/>
                    </a:ext>
                  </a:extLst>
                </p:cNvPr>
                <p:cNvSpPr/>
                <p:nvPr/>
              </p:nvSpPr>
              <p:spPr>
                <a:xfrm>
                  <a:off x="959757" y="4105729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3D26977-9246-F718-68A2-1DAB8CAFAEAD}"/>
                    </a:ext>
                  </a:extLst>
                </p:cNvPr>
                <p:cNvSpPr/>
                <p:nvPr/>
              </p:nvSpPr>
              <p:spPr>
                <a:xfrm>
                  <a:off x="1587956" y="1672771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B9DB4D4-CAC3-0599-27A5-597B019AD384}"/>
                    </a:ext>
                  </a:extLst>
                </p:cNvPr>
                <p:cNvSpPr/>
                <p:nvPr/>
              </p:nvSpPr>
              <p:spPr>
                <a:xfrm>
                  <a:off x="994686" y="1948542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D8D1829-7FDB-C60E-2DA2-5995330E4784}"/>
                    </a:ext>
                  </a:extLst>
                </p:cNvPr>
                <p:cNvSpPr/>
                <p:nvPr/>
              </p:nvSpPr>
              <p:spPr>
                <a:xfrm>
                  <a:off x="2427289" y="4054929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D701F52-30B3-2018-8D1D-70CE247DE049}"/>
                    </a:ext>
                  </a:extLst>
                </p:cNvPr>
                <p:cNvSpPr/>
                <p:nvPr/>
              </p:nvSpPr>
              <p:spPr>
                <a:xfrm>
                  <a:off x="577849" y="1605642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26895D1-683C-C572-9224-48DB13FBF572}"/>
                    </a:ext>
                  </a:extLst>
                </p:cNvPr>
                <p:cNvSpPr/>
                <p:nvPr/>
              </p:nvSpPr>
              <p:spPr>
                <a:xfrm>
                  <a:off x="3540124" y="2325007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3E86795-3A25-EA68-D038-48409FB39ECC}"/>
                    </a:ext>
                  </a:extLst>
                </p:cNvPr>
                <p:cNvSpPr/>
                <p:nvPr/>
              </p:nvSpPr>
              <p:spPr>
                <a:xfrm>
                  <a:off x="1359356" y="2045607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63DDCE7-77FC-8C91-D224-9A54EF71A9CA}"/>
                    </a:ext>
                  </a:extLst>
                </p:cNvPr>
                <p:cNvSpPr/>
                <p:nvPr/>
              </p:nvSpPr>
              <p:spPr>
                <a:xfrm>
                  <a:off x="688065" y="2444749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57A2446-54C1-0B56-F79F-864538341221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V="1">
                <a:off x="3936520" y="1828800"/>
                <a:ext cx="1358525" cy="16002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CEE796-C094-39E0-3A2B-6D591C0B55E1}"/>
                  </a:ext>
                </a:extLst>
              </p:cNvPr>
              <p:cNvSpPr/>
              <p:nvPr/>
            </p:nvSpPr>
            <p:spPr>
              <a:xfrm>
                <a:off x="4881655" y="715041"/>
                <a:ext cx="2656114" cy="158205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Observation Model 1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12E75DC-286D-929A-EDD0-EC44656D29D7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>
                <a:off x="3936520" y="3429000"/>
                <a:ext cx="1122825" cy="12979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10955C6-4DFE-5279-BFEC-33C653AC3F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4112" y="1545450"/>
                <a:ext cx="1156740" cy="16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0C70BA1-BAA8-133A-9A13-D8916590D3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320100" y="134470"/>
                <a:ext cx="3039035" cy="2743200"/>
                <a:chOff x="322945" y="1311729"/>
                <a:chExt cx="4305300" cy="388620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3E28CFC-67AE-3D3A-1C7A-E7C47348BC6F}"/>
                    </a:ext>
                  </a:extLst>
                </p:cNvPr>
                <p:cNvSpPr/>
                <p:nvPr/>
              </p:nvSpPr>
              <p:spPr>
                <a:xfrm>
                  <a:off x="322945" y="1311729"/>
                  <a:ext cx="4305300" cy="388620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8518586C-DF26-D614-2A92-4A47799D52D1}"/>
                    </a:ext>
                  </a:extLst>
                </p:cNvPr>
                <p:cNvSpPr/>
                <p:nvPr/>
              </p:nvSpPr>
              <p:spPr>
                <a:xfrm>
                  <a:off x="1661886" y="2349500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CA8B268-5122-700A-4675-971C30F7CD75}"/>
                    </a:ext>
                  </a:extLst>
                </p:cNvPr>
                <p:cNvSpPr/>
                <p:nvPr/>
              </p:nvSpPr>
              <p:spPr>
                <a:xfrm>
                  <a:off x="2475595" y="3140529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A7891EC-C2BF-FD72-CD61-B1DB0AAECFEB}"/>
                    </a:ext>
                  </a:extLst>
                </p:cNvPr>
                <p:cNvSpPr/>
                <p:nvPr/>
              </p:nvSpPr>
              <p:spPr>
                <a:xfrm>
                  <a:off x="1547586" y="3026229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9720A86-A0C7-2F04-187B-F08CC829BDA4}"/>
                    </a:ext>
                  </a:extLst>
                </p:cNvPr>
                <p:cNvSpPr/>
                <p:nvPr/>
              </p:nvSpPr>
              <p:spPr>
                <a:xfrm>
                  <a:off x="959757" y="4105729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460CC56-CB21-6D9B-C748-6CDA0FA5B495}"/>
                    </a:ext>
                  </a:extLst>
                </p:cNvPr>
                <p:cNvSpPr/>
                <p:nvPr/>
              </p:nvSpPr>
              <p:spPr>
                <a:xfrm>
                  <a:off x="1587956" y="1672771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06AD4FC3-BED0-E28D-4827-47EC22889E8B}"/>
                    </a:ext>
                  </a:extLst>
                </p:cNvPr>
                <p:cNvSpPr/>
                <p:nvPr/>
              </p:nvSpPr>
              <p:spPr>
                <a:xfrm>
                  <a:off x="994686" y="1948542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927CA394-C889-1788-BBD6-A5FAC1B307AB}"/>
                    </a:ext>
                  </a:extLst>
                </p:cNvPr>
                <p:cNvSpPr/>
                <p:nvPr/>
              </p:nvSpPr>
              <p:spPr>
                <a:xfrm>
                  <a:off x="577849" y="1605642"/>
                  <a:ext cx="228600" cy="228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7A8B831-B361-2956-84A6-817777FFD3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8213" y="5170895"/>
                <a:ext cx="1156740" cy="16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E0CE4A3-EABD-1271-9086-4E6850E0FACC}"/>
                  </a:ext>
                </a:extLst>
              </p:cNvPr>
              <p:cNvSpPr/>
              <p:nvPr/>
            </p:nvSpPr>
            <p:spPr>
              <a:xfrm>
                <a:off x="4881655" y="4332941"/>
                <a:ext cx="2656114" cy="158205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Observation Model 2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033B4EA-5A62-1B36-D5B6-BDF019BD46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320100" y="3671687"/>
                <a:ext cx="3039035" cy="2743200"/>
                <a:chOff x="8320099" y="3523130"/>
                <a:chExt cx="3545541" cy="3200400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A8212EB3-B35F-A4C2-C142-B32BA9A84D7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320099" y="3523130"/>
                  <a:ext cx="3545541" cy="3200400"/>
                  <a:chOff x="322945" y="1311729"/>
                  <a:chExt cx="4305300" cy="3886200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318D6833-0F4C-01D1-D032-A545D8BED9BB}"/>
                      </a:ext>
                    </a:extLst>
                  </p:cNvPr>
                  <p:cNvSpPr/>
                  <p:nvPr/>
                </p:nvSpPr>
                <p:spPr>
                  <a:xfrm>
                    <a:off x="322945" y="1311729"/>
                    <a:ext cx="4305300" cy="3886200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22E3B39-DBDB-ACB6-2254-EE78617309AA}"/>
                      </a:ext>
                    </a:extLst>
                  </p:cNvPr>
                  <p:cNvSpPr/>
                  <p:nvPr/>
                </p:nvSpPr>
                <p:spPr>
                  <a:xfrm>
                    <a:off x="1074057" y="2578100"/>
                    <a:ext cx="228600" cy="2286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208B9E80-2232-43AD-8C77-89465186A560}"/>
                      </a:ext>
                    </a:extLst>
                  </p:cNvPr>
                  <p:cNvSpPr/>
                  <p:nvPr/>
                </p:nvSpPr>
                <p:spPr>
                  <a:xfrm>
                    <a:off x="2475595" y="3140529"/>
                    <a:ext cx="228600" cy="2286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4F6D4F9B-F6AC-8BFF-D500-C5587E3D33E1}"/>
                      </a:ext>
                    </a:extLst>
                  </p:cNvPr>
                  <p:cNvSpPr/>
                  <p:nvPr/>
                </p:nvSpPr>
                <p:spPr>
                  <a:xfrm>
                    <a:off x="959757" y="4105729"/>
                    <a:ext cx="228600" cy="2286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74F4D030-BC5D-D207-F95B-730445430F7C}"/>
                      </a:ext>
                    </a:extLst>
                  </p:cNvPr>
                  <p:cNvSpPr/>
                  <p:nvPr/>
                </p:nvSpPr>
                <p:spPr>
                  <a:xfrm>
                    <a:off x="688065" y="2444749"/>
                    <a:ext cx="228600" cy="2286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AF659CE-C654-6C01-8A0C-909BDC497FB2}"/>
                    </a:ext>
                  </a:extLst>
                </p:cNvPr>
                <p:cNvSpPr/>
                <p:nvPr/>
              </p:nvSpPr>
              <p:spPr>
                <a:xfrm>
                  <a:off x="8500081" y="4400551"/>
                  <a:ext cx="688901" cy="7074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43F3E6AB-C4E0-6B32-F7B5-8FBF9EED9F80}"/>
                    </a:ext>
                  </a:extLst>
                </p:cNvPr>
                <p:cNvSpPr/>
                <p:nvPr/>
              </p:nvSpPr>
              <p:spPr>
                <a:xfrm>
                  <a:off x="8923507" y="3576171"/>
                  <a:ext cx="688901" cy="7074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D447B03-EE6F-F7D9-CBC9-3EA998470EBE}"/>
                    </a:ext>
                  </a:extLst>
                </p:cNvPr>
                <p:cNvSpPr/>
                <p:nvPr/>
              </p:nvSpPr>
              <p:spPr>
                <a:xfrm>
                  <a:off x="8578842" y="5691913"/>
                  <a:ext cx="688901" cy="7074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62CF6FEB-BD60-0B19-2F80-62B79751FEF0}"/>
                    </a:ext>
                  </a:extLst>
                </p:cNvPr>
                <p:cNvSpPr/>
                <p:nvPr/>
              </p:nvSpPr>
              <p:spPr>
                <a:xfrm>
                  <a:off x="10433446" y="5658598"/>
                  <a:ext cx="688901" cy="7074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69D95BB-ED7D-B094-AEF3-4FF0F92AD3F2}"/>
                    </a:ext>
                  </a:extLst>
                </p:cNvPr>
                <p:cNvSpPr/>
                <p:nvPr/>
              </p:nvSpPr>
              <p:spPr>
                <a:xfrm>
                  <a:off x="11073516" y="4644464"/>
                  <a:ext cx="688901" cy="7074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8BE90DAE-8CD2-4BD3-3BA4-48EDA544C500}"/>
                    </a:ext>
                  </a:extLst>
                </p:cNvPr>
                <p:cNvSpPr/>
                <p:nvPr/>
              </p:nvSpPr>
              <p:spPr>
                <a:xfrm>
                  <a:off x="9790998" y="4630270"/>
                  <a:ext cx="688901" cy="70746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2C2DFCB-6D20-D1B8-A041-9239FC54B671}"/>
                </a:ext>
              </a:extLst>
            </p:cNvPr>
            <p:cNvSpPr/>
            <p:nvPr/>
          </p:nvSpPr>
          <p:spPr>
            <a:xfrm>
              <a:off x="8541043" y="3104455"/>
              <a:ext cx="3039035" cy="4089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Presence-only data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A84F86E-A8C6-F746-2D9D-9207EE6A9C10}"/>
                </a:ext>
              </a:extLst>
            </p:cNvPr>
            <p:cNvSpPr/>
            <p:nvPr/>
          </p:nvSpPr>
          <p:spPr>
            <a:xfrm>
              <a:off x="8541043" y="6533966"/>
              <a:ext cx="3039035" cy="4089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Count data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2B0FC6C-7060-C2EA-1E0D-C46B62952228}"/>
                </a:ext>
              </a:extLst>
            </p:cNvPr>
            <p:cNvSpPr/>
            <p:nvPr/>
          </p:nvSpPr>
          <p:spPr>
            <a:xfrm>
              <a:off x="611922" y="5302303"/>
              <a:ext cx="3545541" cy="4089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Ecological state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2793C353-EA5F-678C-0386-18E1CA584BB4}"/>
              </a:ext>
            </a:extLst>
          </p:cNvPr>
          <p:cNvSpPr/>
          <p:nvPr/>
        </p:nvSpPr>
        <p:spPr>
          <a:xfrm>
            <a:off x="152400" y="6400241"/>
            <a:ext cx="4483100" cy="408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Adapted from Isaac et al. (2020)</a:t>
            </a:r>
          </a:p>
        </p:txBody>
      </p:sp>
    </p:spTree>
    <p:extLst>
      <p:ext uri="{BB962C8B-B14F-4D97-AF65-F5344CB8AC3E}">
        <p14:creationId xmlns:p14="http://schemas.microsoft.com/office/powerpoint/2010/main" val="256417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qr code&#10;&#10;Description automatically generated">
            <a:extLst>
              <a:ext uri="{FF2B5EF4-FFF2-40B4-BE49-F238E27FC236}">
                <a16:creationId xmlns:a16="http://schemas.microsoft.com/office/drawing/2014/main" id="{3D2D2017-8F7F-472C-8A3A-7879C6368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2" y="228593"/>
            <a:ext cx="11274575" cy="64008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F688C0-9888-D97D-CCE7-3DD452E77C4B}"/>
              </a:ext>
            </a:extLst>
          </p:cNvPr>
          <p:cNvSpPr/>
          <p:nvPr/>
        </p:nvSpPr>
        <p:spPr>
          <a:xfrm>
            <a:off x="4025900" y="825500"/>
            <a:ext cx="7874000" cy="544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4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qr code&#10;&#10;Description automatically generated">
            <a:extLst>
              <a:ext uri="{FF2B5EF4-FFF2-40B4-BE49-F238E27FC236}">
                <a16:creationId xmlns:a16="http://schemas.microsoft.com/office/drawing/2014/main" id="{3D2D2017-8F7F-472C-8A3A-7879C6368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2" y="228593"/>
            <a:ext cx="11274575" cy="64008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F688C0-9888-D97D-CCE7-3DD452E77C4B}"/>
              </a:ext>
            </a:extLst>
          </p:cNvPr>
          <p:cNvSpPr/>
          <p:nvPr/>
        </p:nvSpPr>
        <p:spPr>
          <a:xfrm>
            <a:off x="7962900" y="825500"/>
            <a:ext cx="3937000" cy="544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0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qr code&#10;&#10;Description automatically generated">
            <a:extLst>
              <a:ext uri="{FF2B5EF4-FFF2-40B4-BE49-F238E27FC236}">
                <a16:creationId xmlns:a16="http://schemas.microsoft.com/office/drawing/2014/main" id="{3D2D2017-8F7F-472C-8A3A-7879C6368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2" y="228593"/>
            <a:ext cx="11274575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02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AF51-700A-987E-52A7-A64782F8B0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9213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400" dirty="0"/>
              <a:t>Suppose you have count and presence-absence data</a:t>
            </a:r>
          </a:p>
        </p:txBody>
      </p:sp>
    </p:spTree>
    <p:extLst>
      <p:ext uri="{BB962C8B-B14F-4D97-AF65-F5344CB8AC3E}">
        <p14:creationId xmlns:p14="http://schemas.microsoft.com/office/powerpoint/2010/main" val="248492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146F-0AEE-19D7-B6B8-9245B68A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08263-A5FC-110B-9ECB-07BBE2163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Lightning intro to SDMs &amp; data for SDMs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Data integration and </a:t>
            </a:r>
            <a:r>
              <a:rPr lang="en-US" dirty="0" err="1"/>
              <a:t>iSDMs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dirty="0"/>
              <a:t>How integration works</a:t>
            </a:r>
          </a:p>
          <a:p>
            <a:pPr marL="971550" lvl="1" indent="-514350">
              <a:buAutoNum type="arabicPeriod"/>
            </a:pPr>
            <a:r>
              <a:rPr lang="en-US" dirty="0"/>
              <a:t>Advantages</a:t>
            </a:r>
          </a:p>
          <a:p>
            <a:pPr marL="971550" lvl="1" indent="-514350">
              <a:buAutoNum type="arabicPeriod"/>
            </a:pPr>
            <a:r>
              <a:rPr lang="en-US" dirty="0"/>
              <a:t>Challenges &amp; opportunities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Coding demos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9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6BF797-F4DC-8783-579B-4F1E0C851D47}"/>
                  </a:ext>
                </a:extLst>
              </p:cNvPr>
              <p:cNvSpPr/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8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8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8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8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𝑃𝑜𝑖𝑠𝑠𝑜𝑛</m:t>
                    </m:r>
                    <m:r>
                      <a:rPr lang="en-US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8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8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8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8000" dirty="0">
                    <a:solidFill>
                      <a:schemeClr val="bg1"/>
                    </a:solidFill>
                  </a:rPr>
                  <a:t>)</a:t>
                </a:r>
                <a:endParaRPr lang="en-US" sz="8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𝐵𝑖𝑛𝑜𝑚𝑖𝑎𝑙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6BF797-F4DC-8783-579B-4F1E0C851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681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6BF797-F4DC-8783-579B-4F1E0C851D47}"/>
                  </a:ext>
                </a:extLst>
              </p:cNvPr>
              <p:cNvSpPr/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8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8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8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8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𝑃𝑜𝑖𝑠𝑠𝑜𝑛</m:t>
                    </m:r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8000" dirty="0">
                    <a:solidFill>
                      <a:schemeClr val="tx1"/>
                    </a:solidFill>
                  </a:rPr>
                  <a:t>)</a:t>
                </a:r>
                <a:endParaRPr lang="en-US" sz="8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𝐵𝑖𝑛𝑜𝑚𝑖𝑎𝑙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6BF797-F4DC-8783-579B-4F1E0C851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78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6BF797-F4DC-8783-579B-4F1E0C851D47}"/>
                  </a:ext>
                </a:extLst>
              </p:cNvPr>
              <p:cNvSpPr/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8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8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8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8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8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8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8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𝑃𝑜𝑖𝑠𝑠𝑜𝑛</m:t>
                    </m:r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8000" dirty="0">
                    <a:solidFill>
                      <a:schemeClr val="tx1"/>
                    </a:solidFill>
                  </a:rPr>
                  <a:t>)</a:t>
                </a:r>
                <a:endParaRPr lang="en-US" sz="8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𝐵𝑖𝑛𝑜𝑚𝑖𝑎𝑙</m:t>
                      </m:r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8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8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86BF797-F4DC-8783-579B-4F1E0C851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26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F6549F8-D774-0C5A-68E2-319EA418B77C}"/>
                  </a:ext>
                </a:extLst>
              </p:cNvPr>
              <p:cNvSpPr/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5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lang="en-US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( 1 −</m:t>
                    </m:r>
                    <m:r>
                      <a:rPr lang="en-US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</m:oMath>
                </a14:m>
                <a:r>
                  <a:rPr lang="en-US" sz="5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5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5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5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5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F6549F8-D774-0C5A-68E2-319EA418B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353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F6549F8-D774-0C5A-68E2-319EA418B77C}"/>
                  </a:ext>
                </a:extLst>
              </p:cNvPr>
              <p:cNvSpPr/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5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( 1 −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5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5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F6549F8-D774-0C5A-68E2-319EA418B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5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F6549F8-D774-0C5A-68E2-319EA418B77C}"/>
                  </a:ext>
                </a:extLst>
              </p:cNvPr>
              <p:cNvSpPr/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5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𝐵𝑒𝑟𝑛𝑜𝑢𝑙𝑙𝑖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( 1 −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</m:oMath>
                </a14:m>
                <a:r>
                  <a:rPr lang="en-US" sz="5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sz="5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5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F6549F8-D774-0C5A-68E2-319EA418B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14400"/>
                <a:ext cx="11274552" cy="502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802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3EA15-AE97-7B63-34E8-9BD9266A270F}"/>
              </a:ext>
            </a:extLst>
          </p:cNvPr>
          <p:cNvSpPr/>
          <p:nvPr/>
        </p:nvSpPr>
        <p:spPr>
          <a:xfrm>
            <a:off x="565150" y="1143000"/>
            <a:ext cx="11061700" cy="45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solidFill>
                  <a:schemeClr val="tx1"/>
                </a:solidFill>
              </a:rPr>
              <a:t>Why use </a:t>
            </a:r>
            <a:r>
              <a:rPr lang="en-US" sz="19900" dirty="0" err="1">
                <a:solidFill>
                  <a:schemeClr val="tx1"/>
                </a:solidFill>
              </a:rPr>
              <a:t>iSDMs</a:t>
            </a:r>
            <a:r>
              <a:rPr lang="en-US" sz="199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645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8B56BE-BFE7-3A79-7083-5DAF8194F627}"/>
              </a:ext>
            </a:extLst>
          </p:cNvPr>
          <p:cNvGrpSpPr/>
          <p:nvPr/>
        </p:nvGrpSpPr>
        <p:grpSpPr>
          <a:xfrm>
            <a:off x="2245977" y="1431985"/>
            <a:ext cx="7700046" cy="5244860"/>
            <a:chOff x="2078656" y="672861"/>
            <a:chExt cx="7700046" cy="52448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9B78CB-0FA0-71CF-95B2-60B0C863E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381" b="10612"/>
            <a:stretch/>
          </p:blipFill>
          <p:spPr>
            <a:xfrm>
              <a:off x="2078656" y="672861"/>
              <a:ext cx="7700046" cy="52448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7EB5109-6E8C-659A-5F33-B6D9F4A4AABC}"/>
                </a:ext>
              </a:extLst>
            </p:cNvPr>
            <p:cNvCxnSpPr/>
            <p:nvPr/>
          </p:nvCxnSpPr>
          <p:spPr>
            <a:xfrm>
              <a:off x="4775200" y="5289550"/>
              <a:ext cx="4667250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05D4286-24D6-0041-37BE-05E9A74300B5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5530850"/>
              <a:ext cx="4572000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4404167-C52A-B42A-B080-907198EB265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Get creative w/ distribution data</a:t>
            </a:r>
          </a:p>
        </p:txBody>
      </p:sp>
    </p:spTree>
    <p:extLst>
      <p:ext uri="{BB962C8B-B14F-4D97-AF65-F5344CB8AC3E}">
        <p14:creationId xmlns:p14="http://schemas.microsoft.com/office/powerpoint/2010/main" val="419155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30" y="1816726"/>
            <a:ext cx="4844952" cy="48449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71" y="1816726"/>
            <a:ext cx="3951520" cy="2634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"/>
          <a:stretch/>
        </p:blipFill>
        <p:spPr>
          <a:xfrm>
            <a:off x="6757099" y="3811166"/>
            <a:ext cx="4163792" cy="2542746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757099" y="6071560"/>
            <a:ext cx="4163792" cy="407861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76A84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                     % covered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rgbClr val="676A84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with distance sampling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676A84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3962" y="6209243"/>
            <a:ext cx="195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Presence only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2148" y="6195484"/>
            <a:ext cx="232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sampling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01372" y="6286708"/>
            <a:ext cx="169367" cy="192713"/>
          </a:xfrm>
          <a:prstGeom prst="rect">
            <a:avLst/>
          </a:prstGeom>
          <a:solidFill>
            <a:srgbClr val="585858"/>
          </a:solidFill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13409" y="6286708"/>
            <a:ext cx="169367" cy="1927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757099" y="1816726"/>
            <a:ext cx="4163792" cy="46626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667424" y="2526718"/>
            <a:ext cx="3195638" cy="476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67424" y="4865105"/>
            <a:ext cx="3195638" cy="476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481274" y="1942586"/>
            <a:ext cx="150471" cy="185504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 rot="16200000">
            <a:off x="4756732" y="3862350"/>
            <a:ext cx="4527665" cy="455458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676A84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                    Effect                      Abundance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68F386-1ABD-FF6F-9CD5-2CB88D84C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Increase accuracy &amp; precision</a:t>
            </a:r>
          </a:p>
        </p:txBody>
      </p:sp>
    </p:spTree>
    <p:extLst>
      <p:ext uri="{BB962C8B-B14F-4D97-AF65-F5344CB8AC3E}">
        <p14:creationId xmlns:p14="http://schemas.microsoft.com/office/powerpoint/2010/main" val="3264905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568F386-1ABD-FF6F-9CD5-2CB88D84CC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Expand inference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8EC1B7-5E91-826A-49F5-2C004F3F5607}"/>
              </a:ext>
            </a:extLst>
          </p:cNvPr>
          <p:cNvGrpSpPr/>
          <p:nvPr/>
        </p:nvGrpSpPr>
        <p:grpSpPr>
          <a:xfrm>
            <a:off x="-3140951" y="1968528"/>
            <a:ext cx="18473901" cy="4011804"/>
            <a:chOff x="-2814801" y="1968528"/>
            <a:chExt cx="18473901" cy="4011804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D689DB82-8267-E457-F6F2-D00CB422BF41}"/>
                </a:ext>
              </a:extLst>
            </p:cNvPr>
            <p:cNvSpPr txBox="1">
              <a:spLocks/>
            </p:cNvSpPr>
            <p:nvPr/>
          </p:nvSpPr>
          <p:spPr>
            <a:xfrm>
              <a:off x="-2814801" y="2985035"/>
              <a:ext cx="10515600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1985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8E403C57-F02C-FEF9-266F-42E24AD42805}"/>
                </a:ext>
              </a:extLst>
            </p:cNvPr>
            <p:cNvSpPr txBox="1">
              <a:spLocks/>
            </p:cNvSpPr>
            <p:nvPr/>
          </p:nvSpPr>
          <p:spPr>
            <a:xfrm>
              <a:off x="4910301" y="2942993"/>
              <a:ext cx="10515600" cy="1325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2023</a:t>
              </a:r>
              <a:endParaRPr lang="en-US" sz="2400" b="1" dirty="0">
                <a:solidFill>
                  <a:srgbClr val="7030A0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1BF56D4-410F-DE47-611C-D04D7CD07389}"/>
                </a:ext>
              </a:extLst>
            </p:cNvPr>
            <p:cNvGrpSpPr/>
            <p:nvPr/>
          </p:nvGrpSpPr>
          <p:grpSpPr>
            <a:xfrm>
              <a:off x="1047750" y="1968528"/>
              <a:ext cx="14611350" cy="4011804"/>
              <a:chOff x="1047750" y="1968528"/>
              <a:chExt cx="14611350" cy="401180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2C13FC4-8032-9060-AB87-CCD8DB617F75}"/>
                  </a:ext>
                </a:extLst>
              </p:cNvPr>
              <p:cNvCxnSpPr/>
              <p:nvPr/>
            </p:nvCxnSpPr>
            <p:spPr>
              <a:xfrm>
                <a:off x="2330450" y="2863850"/>
                <a:ext cx="7950200" cy="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EAB4A15-7657-77F6-E33A-8C584C67F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4591707"/>
                <a:ext cx="1714500" cy="0"/>
              </a:xfrm>
              <a:prstGeom prst="line">
                <a:avLst/>
              </a:prstGeom>
              <a:ln w="508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B8693885-CF47-EC7A-2D09-C869498E06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7750" y="1968528"/>
                <a:ext cx="10515600" cy="1325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6000" b="1" dirty="0">
                    <a:solidFill>
                      <a:srgbClr val="7030A0"/>
                    </a:solidFill>
                  </a:rPr>
                  <a:t>Presence-only data</a:t>
                </a:r>
              </a:p>
            </p:txBody>
          </p:sp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2B677E9B-063B-4F2E-0E71-2AD5EF295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3562" y="3793167"/>
                <a:ext cx="10515600" cy="1325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6000" dirty="0">
                    <a:solidFill>
                      <a:schemeClr val="accent2">
                        <a:lumMod val="75000"/>
                      </a:schemeClr>
                    </a:solidFill>
                  </a:rPr>
                  <a:t>Replicated counts</a:t>
                </a:r>
              </a:p>
            </p:txBody>
          </p:sp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D79B202D-AD56-FD98-AF6C-A731945E7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3500" y="4633749"/>
                <a:ext cx="10515600" cy="1325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2">
                        <a:lumMod val="75000"/>
                      </a:schemeClr>
                    </a:solidFill>
                  </a:rPr>
                  <a:t>2023</a:t>
                </a: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5D7E3310-7874-2E99-B1ED-79CF416B31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9000" y="4654769"/>
                <a:ext cx="10515600" cy="132556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chemeClr val="accent2">
                        <a:lumMod val="75000"/>
                      </a:schemeClr>
                    </a:solidFill>
                  </a:rPr>
                  <a:t>2015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9496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C046-ABF1-ED1F-2412-BBB458DF3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85" y="733325"/>
            <a:ext cx="11552222" cy="56065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/>
              <a:t>“A statistical model that relates </a:t>
            </a:r>
            <a:r>
              <a:rPr lang="en-US" sz="9600" b="1" dirty="0"/>
              <a:t>species observations </a:t>
            </a:r>
            <a:r>
              <a:rPr lang="en-US" sz="6600" dirty="0"/>
              <a:t>to</a:t>
            </a:r>
            <a:r>
              <a:rPr lang="en-US" sz="7200" b="1" dirty="0"/>
              <a:t> </a:t>
            </a:r>
            <a:r>
              <a:rPr lang="en-US" sz="9600" b="1" dirty="0"/>
              <a:t>environmental characteristics</a:t>
            </a:r>
            <a:r>
              <a:rPr lang="en-US" sz="6600" dirty="0"/>
              <a:t>”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9123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3EA15-AE97-7B63-34E8-9BD9266A270F}"/>
              </a:ext>
            </a:extLst>
          </p:cNvPr>
          <p:cNvSpPr/>
          <p:nvPr/>
        </p:nvSpPr>
        <p:spPr>
          <a:xfrm>
            <a:off x="565150" y="1143000"/>
            <a:ext cx="11061700" cy="45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</a:rPr>
              <a:t>Challenges &amp; opportunities</a:t>
            </a:r>
          </a:p>
        </p:txBody>
      </p:sp>
    </p:spTree>
    <p:extLst>
      <p:ext uri="{BB962C8B-B14F-4D97-AF65-F5344CB8AC3E}">
        <p14:creationId xmlns:p14="http://schemas.microsoft.com/office/powerpoint/2010/main" val="91959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6641-CD76-CEE0-2FF1-B221CAE7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Are the shared parameters </a:t>
            </a:r>
            <a:r>
              <a:rPr lang="en-US" i="1" dirty="0"/>
              <a:t>really </a:t>
            </a:r>
            <a:r>
              <a:rPr lang="en-US" dirty="0"/>
              <a:t>the same?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D9E054-F0E3-483B-2B73-7257282D5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76" y="1275991"/>
            <a:ext cx="4786248" cy="53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C3E089-52F2-B739-A8A3-2D8FDF4776A9}"/>
              </a:ext>
            </a:extLst>
          </p:cNvPr>
          <p:cNvSpPr/>
          <p:nvPr/>
        </p:nvSpPr>
        <p:spPr>
          <a:xfrm>
            <a:off x="5111750" y="6296025"/>
            <a:ext cx="2851150" cy="292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They’re the same picture</a:t>
            </a:r>
          </a:p>
        </p:txBody>
      </p:sp>
    </p:spTree>
    <p:extLst>
      <p:ext uri="{BB962C8B-B14F-4D97-AF65-F5344CB8AC3E}">
        <p14:creationId xmlns:p14="http://schemas.microsoft.com/office/powerpoint/2010/main" val="154216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28055C-A4EA-C231-BF2F-05332A918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44"/>
          <a:stretch/>
        </p:blipFill>
        <p:spPr>
          <a:xfrm>
            <a:off x="476250" y="1048407"/>
            <a:ext cx="11239500" cy="5190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332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EA29-73CA-F359-0184-56B1CA3F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selection, model validation…</a:t>
            </a:r>
          </a:p>
        </p:txBody>
      </p:sp>
    </p:spTree>
    <p:extLst>
      <p:ext uri="{BB962C8B-B14F-4D97-AF65-F5344CB8AC3E}">
        <p14:creationId xmlns:p14="http://schemas.microsoft.com/office/powerpoint/2010/main" val="2082699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6641-CD76-CEE0-2FF1-B221CAE7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Buckle up, learn to code…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8AE3AA-F257-E748-74EA-B555F10E3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059" y="1369750"/>
            <a:ext cx="2107395" cy="205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tan-dev.github.io logo">
            <a:extLst>
              <a:ext uri="{FF2B5EF4-FFF2-40B4-BE49-F238E27FC236}">
                <a16:creationId xmlns:a16="http://schemas.microsoft.com/office/drawing/2014/main" id="{D5C342B0-461A-AE35-F30A-567ABA75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27" y="1523748"/>
            <a:ext cx="1837946" cy="184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8ABE09AF-4139-6C37-E249-9F4DC4FFF7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3096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0C11EC6-00D4-8A8F-D90D-3EC03CD49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3" y="1460549"/>
            <a:ext cx="1247567" cy="187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975EE3-3705-EAAC-E352-580836DB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32" y="4734871"/>
            <a:ext cx="1415940" cy="164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C4D46-2F60-73D8-AB19-AE70A628F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484" y="4637901"/>
            <a:ext cx="6096000" cy="20598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5E1C130-7897-1A52-2AE1-7A767DD15E60}"/>
              </a:ext>
            </a:extLst>
          </p:cNvPr>
          <p:cNvSpPr txBox="1">
            <a:spLocks/>
          </p:cNvSpPr>
          <p:nvPr/>
        </p:nvSpPr>
        <p:spPr>
          <a:xfrm>
            <a:off x="990600" y="3885755"/>
            <a:ext cx="10515600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But some R packages coming online…</a:t>
            </a:r>
          </a:p>
        </p:txBody>
      </p:sp>
    </p:spTree>
    <p:extLst>
      <p:ext uri="{BB962C8B-B14F-4D97-AF65-F5344CB8AC3E}">
        <p14:creationId xmlns:p14="http://schemas.microsoft.com/office/powerpoint/2010/main" val="3512474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4CBF-2854-D05E-70CF-F0A154F2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coding…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71645-4DCC-DAF4-34D4-5B520DB1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https://r-nimble.org/html_manual/cha-installing-nimble.html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use NIMBLE, you’ll need: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R</a:t>
            </a:r>
          </a:p>
          <a:p>
            <a:pPr marL="514350" indent="-514350">
              <a:buAutoNum type="arabicParenR"/>
            </a:pPr>
            <a:r>
              <a:rPr lang="en-US" dirty="0" err="1"/>
              <a:t>igraph</a:t>
            </a:r>
            <a:r>
              <a:rPr lang="en-US" dirty="0"/>
              <a:t>, coda, and R6 R packages</a:t>
            </a:r>
          </a:p>
          <a:p>
            <a:pPr marL="514350" indent="-514350">
              <a:buAutoNum type="arabicParenR"/>
            </a:pPr>
            <a:r>
              <a:rPr lang="en-US" dirty="0"/>
              <a:t>A working C++ compiler (</a:t>
            </a:r>
            <a:r>
              <a:rPr lang="en-US" dirty="0" err="1"/>
              <a:t>Rtools</a:t>
            </a:r>
            <a:r>
              <a:rPr lang="en-US" dirty="0"/>
              <a:t> on Windows, Xcode on Mac)</a:t>
            </a:r>
          </a:p>
        </p:txBody>
      </p:sp>
    </p:spTree>
    <p:extLst>
      <p:ext uri="{BB962C8B-B14F-4D97-AF65-F5344CB8AC3E}">
        <p14:creationId xmlns:p14="http://schemas.microsoft.com/office/powerpoint/2010/main" val="2451047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D90F-7507-963F-5169-B2B500C4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1: Replicated counts + single-visit presence/absence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DF9B2-CFA8-32A0-BBCE-35CA64318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10"/>
          <a:stretch/>
        </p:blipFill>
        <p:spPr>
          <a:xfrm>
            <a:off x="5829847" y="2143362"/>
            <a:ext cx="6193156" cy="4146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411DF-79E8-6F70-9660-1BAB7D4C5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36"/>
          <a:stretch/>
        </p:blipFill>
        <p:spPr>
          <a:xfrm>
            <a:off x="473797" y="1986973"/>
            <a:ext cx="6193156" cy="44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9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A757-BF99-3016-4830-5AA5E335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2: presence-only data + replicated counts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0AB72-4A6C-9229-302C-7C053D870E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381" y="1520943"/>
            <a:ext cx="9495238" cy="5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19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D90F-7507-963F-5169-B2B500C44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3: single-visit counts + distance sampling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E895A-95BE-31C5-2809-E512A99A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1" y="2328113"/>
            <a:ext cx="4249848" cy="3939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E6325-0146-4A41-7BD9-A503898E1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12" y="2210418"/>
            <a:ext cx="3763855" cy="4443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4AF82-1118-66F2-0477-0F06D2B4B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531" y="2210418"/>
            <a:ext cx="4460931" cy="40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4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A757-BF99-3016-4830-5AA5E335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3387"/>
            <a:ext cx="10515600" cy="17369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Example 4: Fine-res, replicated presence-absence data + coarse-res, single-visit counts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A3B37-F4D5-DB62-086B-CB3C1AD8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00" y="1607945"/>
            <a:ext cx="8685997" cy="5126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71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049960B1-0B3C-78F3-D149-CFE5CFA84C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581818"/>
            <a:ext cx="8540750" cy="5694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67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21D751-1F5E-64E0-043D-AA93684A5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40" y="1190505"/>
            <a:ext cx="6245242" cy="524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DD727F-C4EA-4726-D179-5C716D51487E}"/>
              </a:ext>
            </a:extLst>
          </p:cNvPr>
          <p:cNvSpPr/>
          <p:nvPr/>
        </p:nvSpPr>
        <p:spPr>
          <a:xfrm>
            <a:off x="1656915" y="3684104"/>
            <a:ext cx="3472070" cy="53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occupancy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8148D-97E1-0440-21ED-A06ABA9C528E}"/>
              </a:ext>
            </a:extLst>
          </p:cNvPr>
          <p:cNvSpPr/>
          <p:nvPr/>
        </p:nvSpPr>
        <p:spPr>
          <a:xfrm>
            <a:off x="2001209" y="4499656"/>
            <a:ext cx="3472070" cy="53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N-mixture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F413DA-AB64-E32D-D788-485B51F38B2E}"/>
              </a:ext>
            </a:extLst>
          </p:cNvPr>
          <p:cNvSpPr/>
          <p:nvPr/>
        </p:nvSpPr>
        <p:spPr>
          <a:xfrm>
            <a:off x="6216843" y="3684104"/>
            <a:ext cx="3472070" cy="53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MaxEnt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7E6E31-219C-CCB2-3EF8-01EBD088CAA0}"/>
              </a:ext>
            </a:extLst>
          </p:cNvPr>
          <p:cNvSpPr/>
          <p:nvPr/>
        </p:nvSpPr>
        <p:spPr>
          <a:xfrm>
            <a:off x="6333686" y="4632178"/>
            <a:ext cx="3472070" cy="530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062088-31F2-E7D5-7C7E-69249829FA20}"/>
              </a:ext>
            </a:extLst>
          </p:cNvPr>
          <p:cNvSpPr/>
          <p:nvPr/>
        </p:nvSpPr>
        <p:spPr>
          <a:xfrm>
            <a:off x="5508312" y="5315208"/>
            <a:ext cx="3472070" cy="530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Distance sampling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37073-BC9D-4720-DEA2-7A65AE813E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SDM – a broad category</a:t>
            </a:r>
          </a:p>
        </p:txBody>
      </p:sp>
    </p:spTree>
    <p:extLst>
      <p:ext uri="{BB962C8B-B14F-4D97-AF65-F5344CB8AC3E}">
        <p14:creationId xmlns:p14="http://schemas.microsoft.com/office/powerpoint/2010/main" val="415069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1699-FA5C-77A1-942F-7AEFCB171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1375"/>
          </a:xfrm>
        </p:spPr>
        <p:txBody>
          <a:bodyPr>
            <a:noAutofit/>
          </a:bodyPr>
          <a:lstStyle/>
          <a:p>
            <a:r>
              <a:rPr lang="en-US" sz="15000" dirty="0"/>
              <a:t>Types of data</a:t>
            </a:r>
          </a:p>
        </p:txBody>
      </p:sp>
    </p:spTree>
    <p:extLst>
      <p:ext uri="{BB962C8B-B14F-4D97-AF65-F5344CB8AC3E}">
        <p14:creationId xmlns:p14="http://schemas.microsoft.com/office/powerpoint/2010/main" val="361399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7F53C-184E-9DEE-F5CE-35EE7535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study skins of birds with identifying tags lined up in a drawer">
            <a:extLst>
              <a:ext uri="{FF2B5EF4-FFF2-40B4-BE49-F238E27FC236}">
                <a16:creationId xmlns:a16="http://schemas.microsoft.com/office/drawing/2014/main" id="{140C9994-02D7-D6CA-4D79-44013B6A0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9"/>
          <a:stretch/>
        </p:blipFill>
        <p:spPr bwMode="auto">
          <a:xfrm>
            <a:off x="0" y="-394789"/>
            <a:ext cx="12192000" cy="725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C699CD05-A8ED-6876-5B9F-294604EB49E0}"/>
              </a:ext>
            </a:extLst>
          </p:cNvPr>
          <p:cNvSpPr txBox="1">
            <a:spLocks/>
          </p:cNvSpPr>
          <p:nvPr/>
        </p:nvSpPr>
        <p:spPr>
          <a:xfrm>
            <a:off x="0" y="6293224"/>
            <a:ext cx="12192000" cy="720762"/>
          </a:xfrm>
          <a:prstGeom prst="rect">
            <a:avLst/>
          </a:prstGeom>
          <a:solidFill>
            <a:srgbClr val="E3D6CF">
              <a:alpha val="80000"/>
            </a:srgbClr>
          </a:solidFill>
          <a:effectLst>
            <a:softEdge rad="762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Santa Barbara Museum of Natural History </a:t>
            </a:r>
            <a:r>
              <a:rPr lang="en-US" sz="1400" i="0" u="none" strike="noStrike" dirty="0">
                <a:solidFill>
                  <a:srgbClr val="005274"/>
                </a:solidFill>
                <a:effectLst/>
              </a:rPr>
              <a:t>https://tinyurl.com/5n823u4c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6674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5E63-7ADE-4EB4-B910-A63F2BA5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34C06-0BCD-66D1-8EB5-8585E7107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92" b="7259"/>
          <a:stretch/>
        </p:blipFill>
        <p:spPr>
          <a:xfrm>
            <a:off x="0" y="0"/>
            <a:ext cx="12288874" cy="6858000"/>
          </a:xfrm>
          <a:prstGeom prst="rect">
            <a:avLst/>
          </a:prstGeom>
          <a:effectLst>
            <a:innerShdw blurRad="6350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07832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3585-846D-4034-0F0B-720C21FE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erson standing next to a white truck&#10;&#10;Description automatically generated with low confidence">
            <a:extLst>
              <a:ext uri="{FF2B5EF4-FFF2-40B4-BE49-F238E27FC236}">
                <a16:creationId xmlns:a16="http://schemas.microsoft.com/office/drawing/2014/main" id="{B4BB9B69-1752-7C37-7560-CD40C58B4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77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500</Words>
  <Application>Microsoft Office PowerPoint</Application>
  <PresentationFormat>Widescreen</PresentationFormat>
  <Paragraphs>113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Integrated species distribution models</vt:lpstr>
      <vt:lpstr>Outline</vt:lpstr>
      <vt:lpstr>PowerPoint Presentation</vt:lpstr>
      <vt:lpstr>PowerPoint Presentation</vt:lpstr>
      <vt:lpstr>PowerPoint Presentation</vt:lpstr>
      <vt:lpstr>Types of data</vt:lpstr>
      <vt:lpstr>PowerPoint Presentation</vt:lpstr>
      <vt:lpstr>PowerPoint Presentation</vt:lpstr>
      <vt:lpstr>PowerPoint Presentation</vt:lpstr>
      <vt:lpstr>Dealing with imperfect detection </vt:lpstr>
      <vt:lpstr>Dealing with imperfect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the shared parameters really the same?</vt:lpstr>
      <vt:lpstr>PowerPoint Presentation</vt:lpstr>
      <vt:lpstr>Model selection, model validation…</vt:lpstr>
      <vt:lpstr>Buckle up, learn to code…</vt:lpstr>
      <vt:lpstr>Speaking of coding…</vt:lpstr>
      <vt:lpstr>Example 1: Replicated counts + single-visit presence/absence data</vt:lpstr>
      <vt:lpstr>Example 2: presence-only data + replicated counts</vt:lpstr>
      <vt:lpstr>Example 3: single-visit counts + distance sampling data</vt:lpstr>
      <vt:lpstr>Example 4: Fine-res, replicated presence-absence data + coarse-res, single-visit counts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species distribution models</dc:title>
  <dc:creator>Neil Gilbert</dc:creator>
  <cp:lastModifiedBy>Neil Gilbert</cp:lastModifiedBy>
  <cp:revision>1</cp:revision>
  <dcterms:created xsi:type="dcterms:W3CDTF">2023-04-17T15:52:27Z</dcterms:created>
  <dcterms:modified xsi:type="dcterms:W3CDTF">2023-04-26T18:53:01Z</dcterms:modified>
</cp:coreProperties>
</file>